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pos="819" userDrawn="1">
          <p15:clr>
            <a:srgbClr val="A4A3A4"/>
          </p15:clr>
        </p15:guide>
        <p15:guide id="6" pos="5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455262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270"/>
      </p:cViewPr>
      <p:guideLst>
        <p:guide orient="horz" pos="2183"/>
        <p:guide pos="3840"/>
        <p:guide pos="438"/>
        <p:guide pos="7242"/>
        <p:guide pos="819"/>
        <p:guide pos="5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72F6A-6A42-4837-9633-F9664C05131E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FCA9B1-683C-4822-8FB5-1BA1074C9C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CA9B1-683C-4822-8FB5-1BA1074C9C8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625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CA9B1-683C-4822-8FB5-1BA1074C9C8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66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9E48E3-D2DD-4213-927C-1646380C1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39C48AE-C656-4A7F-98F0-7265BE126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DA3D94-DB71-47F0-86FB-660D7CDCD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DCBA7C-2DAF-43E4-964C-BB211DE38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442973-DD86-49A0-BE55-2EBE6312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114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4EAC4E-9183-4655-95A4-6E5A064DF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3D08F9-1A94-450D-B89D-9728FDC94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181C51-79D2-4318-9551-66BE576E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FDF877-78D6-42C5-88E9-ECF509884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2CB52E-77C3-4227-AFA9-9133A2A0C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100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14E6FE-3859-43C8-9729-2FE105DF67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02E79F-2318-41C8-9F8C-46FFFC060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5980CC-D1E7-4213-987C-47E708C3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A8618E-33CB-4A29-961B-8DF65393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87CD97-DE25-407A-A4CA-414C79AF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54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855F5-D569-4B58-958B-D3F56FC6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D13F06-1E1C-420B-9116-116E0E0C4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4D2EF1-D959-4543-A9CA-C01549D5E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84BA4E-41F7-4ABB-A1E5-169C9FD19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7BDF0A-C511-4895-971E-2A1EB10A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49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1014FA-EE36-46C0-87A5-A2C61834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D438C7-3480-426F-A8FB-43819F025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1804DB-9380-47DA-B6ED-DDD228D1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FE101D-7462-432D-BA9C-724258D92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23B7C1-E3C4-47F0-A486-F48A333D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13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DD96B1-CBD3-4669-9270-9F534909C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AB78C6-D026-4106-A7DB-42A3F03E23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45ECFB-CE27-4736-80AB-56350B08A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E5BDB6-1F74-4CDC-B147-66948F169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643E63-7931-486E-9D60-F05524578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8595EC-E3EB-4E35-A86B-A6B870DE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82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890488-7D4C-4930-AB76-5584A7AD1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25B1B3-2DE9-4273-B658-6CC5620AB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A2FB50-DB7D-4C59-AC69-FC8924309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C619314-E764-4A63-BFC9-309B4F447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1CA7A7-8842-49DB-B9DE-3DB50D27CB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8BBD954-41FB-4F3A-B3A0-670BC2190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57FC06C-70F8-4426-8EA8-737B2A6CA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5DB0D9E-D124-428A-B0E2-AB596F14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276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776971-9AAC-4465-B0E4-D0CC48D9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238AAF4-F79E-4DB7-9A06-FCE02BF2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1C80CD-60D8-4111-8057-7D7D9C8B6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8A7505-CE0A-4BCF-999C-AD23C639E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09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6BD869-FF9D-4402-999B-5124706A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D9B6B1-A58A-49B6-895A-4F4D7534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691C8D-10C3-45A5-9C64-25D710B2B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78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06E750-DB67-4BB9-A1A9-B251B29F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700035-C22F-483C-B0D0-FC77DCFD3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A91C83-7695-4273-8278-25AAD126C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9E8472-F3CC-4BC7-A599-FEC5FC67B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4D6A5A-7B1B-4D30-AD28-302F15337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367195-2F9C-44C1-9AAB-B850F2A9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538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23FE62-CBFC-407A-B164-94C36671C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834665-1BBC-48CD-9F5A-46F5997EFC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B51FE0-C499-48A4-91FC-0CB7A46FF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48B9C0-14BA-491B-9564-D1DD8EE1E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C8D272-7837-47DD-889C-4008C0AEF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DFC877-D779-4468-952C-FFE2FB20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143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C95B51C-BF1F-4D5A-BAAC-DB870DC50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0982D8-F127-486A-8764-89F25F5AE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11BA94-15E3-429D-92E3-D6871DBAE8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5A999-37C4-4762-9719-FD0D2EF19CD1}" type="datetimeFigureOut">
              <a:rPr lang="zh-CN" altLang="en-US" smtClean="0"/>
              <a:t>2019-05-16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B21854-07D1-4A91-B2F2-6B1A7C5E0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C8CCA9-F50F-4C80-9828-101B42901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E871D-04EC-48B4-8659-EEAE3BF5C8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17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31D0170-51F2-4270-A6F8-E273F498E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0832"/>
            <a:ext cx="12192000" cy="57363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F341083-5ABD-4F99-89AF-017730B3ED6F}"/>
              </a:ext>
            </a:extLst>
          </p:cNvPr>
          <p:cNvSpPr/>
          <p:nvPr/>
        </p:nvSpPr>
        <p:spPr>
          <a:xfrm>
            <a:off x="695325" y="3051387"/>
            <a:ext cx="5364163" cy="3806613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7C326F-1E76-49C2-A91E-AEE186864ECD}"/>
              </a:ext>
            </a:extLst>
          </p:cNvPr>
          <p:cNvSpPr/>
          <p:nvPr/>
        </p:nvSpPr>
        <p:spPr>
          <a:xfrm>
            <a:off x="10953368" y="0"/>
            <a:ext cx="480654" cy="1618819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F903A3D-7639-4028-86D6-108E0A8A5ADA}"/>
              </a:ext>
            </a:extLst>
          </p:cNvPr>
          <p:cNvCxnSpPr>
            <a:cxnSpLocks/>
          </p:cNvCxnSpPr>
          <p:nvPr/>
        </p:nvCxnSpPr>
        <p:spPr>
          <a:xfrm>
            <a:off x="1317942" y="5579582"/>
            <a:ext cx="4155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46C779B3-E847-4F53-88FA-812CA55B036B}"/>
              </a:ext>
            </a:extLst>
          </p:cNvPr>
          <p:cNvSpPr/>
          <p:nvPr/>
        </p:nvSpPr>
        <p:spPr>
          <a:xfrm>
            <a:off x="1192510" y="572219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ea"/>
                <a:ea typeface="+mj-ea"/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  <a:latin typeface="+mj-ea"/>
                <a:ea typeface="+mj-ea"/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  <a:latin typeface="+mj-ea"/>
                <a:ea typeface="+mj-ea"/>
              </a:rPr>
              <a:t>出品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9E402D6-5407-480F-B5F9-BAC54C487287}"/>
              </a:ext>
            </a:extLst>
          </p:cNvPr>
          <p:cNvSpPr txBox="1"/>
          <p:nvPr/>
        </p:nvSpPr>
        <p:spPr>
          <a:xfrm>
            <a:off x="1192510" y="3392588"/>
            <a:ext cx="2454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PERSONAL REPORT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AD91A63-D27C-408A-B181-14CB11A53D62}"/>
              </a:ext>
            </a:extLst>
          </p:cNvPr>
          <p:cNvSpPr txBox="1"/>
          <p:nvPr/>
        </p:nvSpPr>
        <p:spPr>
          <a:xfrm>
            <a:off x="1192510" y="3849058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个人述职报告</a:t>
            </a:r>
          </a:p>
          <a:p>
            <a:r>
              <a:rPr lang="en-US" altLang="zh-CN" sz="4800" b="1" dirty="0">
                <a:solidFill>
                  <a:schemeClr val="bg1"/>
                </a:solidFill>
              </a:rPr>
              <a:t>PPT</a:t>
            </a:r>
            <a:r>
              <a:rPr lang="zh-CN" altLang="en-US" sz="4800" b="1" dirty="0">
                <a:solidFill>
                  <a:schemeClr val="bg1"/>
                </a:solidFill>
              </a:rPr>
              <a:t>模板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E09B5FA-C075-44DD-99E8-438028AAFDE4}"/>
              </a:ext>
            </a:extLst>
          </p:cNvPr>
          <p:cNvSpPr/>
          <p:nvPr/>
        </p:nvSpPr>
        <p:spPr>
          <a:xfrm>
            <a:off x="10953368" y="1680886"/>
            <a:ext cx="480654" cy="2165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1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E311E5A1-FD41-489F-97B2-E7E549E5867A}"/>
              </a:ext>
            </a:extLst>
          </p:cNvPr>
          <p:cNvSpPr/>
          <p:nvPr/>
        </p:nvSpPr>
        <p:spPr>
          <a:xfrm>
            <a:off x="11925300" y="0"/>
            <a:ext cx="266700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BE57F9-A502-4208-A7C5-3A027E01045E}"/>
              </a:ext>
            </a:extLst>
          </p:cNvPr>
          <p:cNvSpPr txBox="1"/>
          <p:nvPr/>
        </p:nvSpPr>
        <p:spPr>
          <a:xfrm>
            <a:off x="590019" y="671702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404040"/>
                </a:solidFill>
              </a:rPr>
              <a:t>CONTENTS</a:t>
            </a:r>
            <a:endParaRPr lang="zh-CN" altLang="en-US" sz="3600" b="1" dirty="0">
              <a:solidFill>
                <a:srgbClr val="404040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926EB6-31F6-410E-9D4C-0DC7BF36F9EB}"/>
              </a:ext>
            </a:extLst>
          </p:cNvPr>
          <p:cNvCxnSpPr>
            <a:cxnSpLocks/>
          </p:cNvCxnSpPr>
          <p:nvPr/>
        </p:nvCxnSpPr>
        <p:spPr>
          <a:xfrm>
            <a:off x="702198" y="554234"/>
            <a:ext cx="2422002" cy="0"/>
          </a:xfrm>
          <a:prstGeom prst="line">
            <a:avLst/>
          </a:prstGeom>
          <a:ln w="603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7C9BFF2-3209-4363-BF0D-C2357A827DFC}"/>
              </a:ext>
            </a:extLst>
          </p:cNvPr>
          <p:cNvSpPr/>
          <p:nvPr/>
        </p:nvSpPr>
        <p:spPr>
          <a:xfrm>
            <a:off x="702198" y="6723289"/>
            <a:ext cx="1001486" cy="134711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3033842-E6BA-45FE-B3BB-FCC17CD986C1}"/>
              </a:ext>
            </a:extLst>
          </p:cNvPr>
          <p:cNvSpPr/>
          <p:nvPr/>
        </p:nvSpPr>
        <p:spPr>
          <a:xfrm>
            <a:off x="695325" y="2048510"/>
            <a:ext cx="1964055" cy="1964055"/>
          </a:xfrm>
          <a:prstGeom prst="rect">
            <a:avLst/>
          </a:prstGeom>
          <a:solidFill>
            <a:schemeClr val="bg1"/>
          </a:solidFill>
          <a:ln w="3810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0E79B5C-4C4D-454E-8433-66108A599B77}"/>
              </a:ext>
            </a:extLst>
          </p:cNvPr>
          <p:cNvSpPr/>
          <p:nvPr/>
        </p:nvSpPr>
        <p:spPr>
          <a:xfrm>
            <a:off x="2904648" y="4028757"/>
            <a:ext cx="1964055" cy="1964055"/>
          </a:xfrm>
          <a:prstGeom prst="rect">
            <a:avLst/>
          </a:prstGeom>
          <a:solidFill>
            <a:schemeClr val="bg1"/>
          </a:solidFill>
          <a:ln w="3810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98C1BAA-5F54-44C2-BA96-F5FEBBC9BB58}"/>
              </a:ext>
            </a:extLst>
          </p:cNvPr>
          <p:cNvSpPr/>
          <p:nvPr/>
        </p:nvSpPr>
        <p:spPr>
          <a:xfrm>
            <a:off x="5113971" y="2048510"/>
            <a:ext cx="1964055" cy="1964055"/>
          </a:xfrm>
          <a:prstGeom prst="rect">
            <a:avLst/>
          </a:prstGeom>
          <a:solidFill>
            <a:schemeClr val="bg1"/>
          </a:solidFill>
          <a:ln w="3810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6E61F2A-37F3-40B0-8D88-BE1DAB853C89}"/>
              </a:ext>
            </a:extLst>
          </p:cNvPr>
          <p:cNvSpPr/>
          <p:nvPr/>
        </p:nvSpPr>
        <p:spPr>
          <a:xfrm>
            <a:off x="7323294" y="4028757"/>
            <a:ext cx="1964055" cy="1964055"/>
          </a:xfrm>
          <a:prstGeom prst="rect">
            <a:avLst/>
          </a:prstGeom>
          <a:solidFill>
            <a:schemeClr val="bg1"/>
          </a:solidFill>
          <a:ln w="3810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E634F81-EE13-44F4-BA9E-8F41437A58F6}"/>
              </a:ext>
            </a:extLst>
          </p:cNvPr>
          <p:cNvSpPr/>
          <p:nvPr/>
        </p:nvSpPr>
        <p:spPr>
          <a:xfrm>
            <a:off x="9532617" y="2048510"/>
            <a:ext cx="1964055" cy="1964055"/>
          </a:xfrm>
          <a:prstGeom prst="rect">
            <a:avLst/>
          </a:prstGeom>
          <a:solidFill>
            <a:schemeClr val="bg1"/>
          </a:solidFill>
          <a:ln w="3810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CE2C156-9908-465C-B2AC-1BD7A53F9372}"/>
              </a:ext>
            </a:extLst>
          </p:cNvPr>
          <p:cNvCxnSpPr>
            <a:cxnSpLocks/>
          </p:cNvCxnSpPr>
          <p:nvPr/>
        </p:nvCxnSpPr>
        <p:spPr>
          <a:xfrm>
            <a:off x="702198" y="4012566"/>
            <a:ext cx="11299302" cy="0"/>
          </a:xfrm>
          <a:prstGeom prst="line">
            <a:avLst/>
          </a:prstGeom>
          <a:ln w="603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429319C8-C618-4160-B36E-247AE936F637}"/>
              </a:ext>
            </a:extLst>
          </p:cNvPr>
          <p:cNvSpPr txBox="1"/>
          <p:nvPr/>
        </p:nvSpPr>
        <p:spPr>
          <a:xfrm>
            <a:off x="3178790" y="50738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70AD47"/>
                </a:solidFill>
                <a:latin typeface="+mj-ea"/>
                <a:ea typeface="+mj-ea"/>
              </a:rPr>
              <a:t>岗位理解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223AC11F-30BE-462B-9AAE-FAC9962ECB7C}"/>
              </a:ext>
            </a:extLst>
          </p:cNvPr>
          <p:cNvGrpSpPr/>
          <p:nvPr/>
        </p:nvGrpSpPr>
        <p:grpSpPr>
          <a:xfrm>
            <a:off x="3657600" y="4486006"/>
            <a:ext cx="458788" cy="458788"/>
            <a:chOff x="3657600" y="4667250"/>
            <a:chExt cx="458788" cy="458788"/>
          </a:xfrm>
          <a:solidFill>
            <a:srgbClr val="70AD47"/>
          </a:solidFill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3D2B4239-0CDC-4C38-B4C0-004E61E1F2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57600" y="4667250"/>
              <a:ext cx="458788" cy="201613"/>
            </a:xfrm>
            <a:custGeom>
              <a:avLst/>
              <a:gdLst>
                <a:gd name="T0" fmla="*/ 1129 w 3013"/>
                <a:gd name="T1" fmla="*/ 1114 h 1324"/>
                <a:gd name="T2" fmla="*/ 1319 w 3013"/>
                <a:gd name="T3" fmla="*/ 942 h 1324"/>
                <a:gd name="T4" fmla="*/ 1696 w 3013"/>
                <a:gd name="T5" fmla="*/ 942 h 1324"/>
                <a:gd name="T6" fmla="*/ 1884 w 3013"/>
                <a:gd name="T7" fmla="*/ 1114 h 1324"/>
                <a:gd name="T8" fmla="*/ 1884 w 3013"/>
                <a:gd name="T9" fmla="*/ 1322 h 1324"/>
                <a:gd name="T10" fmla="*/ 3013 w 3013"/>
                <a:gd name="T11" fmla="*/ 1322 h 1324"/>
                <a:gd name="T12" fmla="*/ 3013 w 3013"/>
                <a:gd name="T13" fmla="*/ 942 h 1324"/>
                <a:gd name="T14" fmla="*/ 2636 w 3013"/>
                <a:gd name="T15" fmla="*/ 565 h 1324"/>
                <a:gd name="T16" fmla="*/ 2071 w 3013"/>
                <a:gd name="T17" fmla="*/ 565 h 1324"/>
                <a:gd name="T18" fmla="*/ 2071 w 3013"/>
                <a:gd name="T19" fmla="*/ 329 h 1324"/>
                <a:gd name="T20" fmla="*/ 1694 w 3013"/>
                <a:gd name="T21" fmla="*/ 0 h 1324"/>
                <a:gd name="T22" fmla="*/ 1317 w 3013"/>
                <a:gd name="T23" fmla="*/ 0 h 1324"/>
                <a:gd name="T24" fmla="*/ 940 w 3013"/>
                <a:gd name="T25" fmla="*/ 329 h 1324"/>
                <a:gd name="T26" fmla="*/ 940 w 3013"/>
                <a:gd name="T27" fmla="*/ 565 h 1324"/>
                <a:gd name="T28" fmla="*/ 377 w 3013"/>
                <a:gd name="T29" fmla="*/ 565 h 1324"/>
                <a:gd name="T30" fmla="*/ 0 w 3013"/>
                <a:gd name="T31" fmla="*/ 942 h 1324"/>
                <a:gd name="T32" fmla="*/ 0 w 3013"/>
                <a:gd name="T33" fmla="*/ 1324 h 1324"/>
                <a:gd name="T34" fmla="*/ 1129 w 3013"/>
                <a:gd name="T35" fmla="*/ 1324 h 1324"/>
                <a:gd name="T36" fmla="*/ 1129 w 3013"/>
                <a:gd name="T37" fmla="*/ 1114 h 1324"/>
                <a:gd name="T38" fmla="*/ 1126 w 3013"/>
                <a:gd name="T39" fmla="*/ 313 h 1324"/>
                <a:gd name="T40" fmla="*/ 1319 w 3013"/>
                <a:gd name="T41" fmla="*/ 172 h 1324"/>
                <a:gd name="T42" fmla="*/ 1696 w 3013"/>
                <a:gd name="T43" fmla="*/ 172 h 1324"/>
                <a:gd name="T44" fmla="*/ 1889 w 3013"/>
                <a:gd name="T45" fmla="*/ 313 h 1324"/>
                <a:gd name="T46" fmla="*/ 1889 w 3013"/>
                <a:gd name="T47" fmla="*/ 564 h 1324"/>
                <a:gd name="T48" fmla="*/ 1126 w 3013"/>
                <a:gd name="T49" fmla="*/ 564 h 1324"/>
                <a:gd name="T50" fmla="*/ 1126 w 3013"/>
                <a:gd name="T51" fmla="*/ 313 h 1324"/>
                <a:gd name="T52" fmla="*/ 1126 w 3013"/>
                <a:gd name="T53" fmla="*/ 313 h 1324"/>
                <a:gd name="T54" fmla="*/ 1126 w 3013"/>
                <a:gd name="T55" fmla="*/ 313 h 1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13" h="1324">
                  <a:moveTo>
                    <a:pt x="1129" y="1114"/>
                  </a:moveTo>
                  <a:cubicBezTo>
                    <a:pt x="1129" y="1009"/>
                    <a:pt x="1214" y="942"/>
                    <a:pt x="1319" y="942"/>
                  </a:cubicBezTo>
                  <a:cubicBezTo>
                    <a:pt x="1696" y="942"/>
                    <a:pt x="1696" y="942"/>
                    <a:pt x="1696" y="942"/>
                  </a:cubicBezTo>
                  <a:cubicBezTo>
                    <a:pt x="1799" y="942"/>
                    <a:pt x="1884" y="1009"/>
                    <a:pt x="1884" y="1114"/>
                  </a:cubicBezTo>
                  <a:cubicBezTo>
                    <a:pt x="1884" y="1322"/>
                    <a:pt x="1884" y="1322"/>
                    <a:pt x="1884" y="1322"/>
                  </a:cubicBezTo>
                  <a:cubicBezTo>
                    <a:pt x="3013" y="1322"/>
                    <a:pt x="3013" y="1322"/>
                    <a:pt x="3013" y="1322"/>
                  </a:cubicBezTo>
                  <a:cubicBezTo>
                    <a:pt x="3013" y="942"/>
                    <a:pt x="3013" y="942"/>
                    <a:pt x="3013" y="942"/>
                  </a:cubicBezTo>
                  <a:cubicBezTo>
                    <a:pt x="3013" y="734"/>
                    <a:pt x="2844" y="565"/>
                    <a:pt x="2636" y="565"/>
                  </a:cubicBezTo>
                  <a:cubicBezTo>
                    <a:pt x="2071" y="565"/>
                    <a:pt x="2071" y="565"/>
                    <a:pt x="2071" y="565"/>
                  </a:cubicBezTo>
                  <a:cubicBezTo>
                    <a:pt x="2071" y="329"/>
                    <a:pt x="2071" y="329"/>
                    <a:pt x="2071" y="329"/>
                  </a:cubicBezTo>
                  <a:cubicBezTo>
                    <a:pt x="2071" y="147"/>
                    <a:pt x="1902" y="0"/>
                    <a:pt x="1694" y="0"/>
                  </a:cubicBezTo>
                  <a:cubicBezTo>
                    <a:pt x="1317" y="0"/>
                    <a:pt x="1317" y="0"/>
                    <a:pt x="1317" y="0"/>
                  </a:cubicBezTo>
                  <a:cubicBezTo>
                    <a:pt x="1111" y="0"/>
                    <a:pt x="940" y="147"/>
                    <a:pt x="940" y="329"/>
                  </a:cubicBezTo>
                  <a:cubicBezTo>
                    <a:pt x="940" y="565"/>
                    <a:pt x="940" y="565"/>
                    <a:pt x="940" y="565"/>
                  </a:cubicBezTo>
                  <a:cubicBezTo>
                    <a:pt x="377" y="565"/>
                    <a:pt x="377" y="565"/>
                    <a:pt x="377" y="565"/>
                  </a:cubicBezTo>
                  <a:cubicBezTo>
                    <a:pt x="170" y="565"/>
                    <a:pt x="0" y="734"/>
                    <a:pt x="0" y="942"/>
                  </a:cubicBezTo>
                  <a:cubicBezTo>
                    <a:pt x="0" y="1324"/>
                    <a:pt x="0" y="1324"/>
                    <a:pt x="0" y="1324"/>
                  </a:cubicBezTo>
                  <a:cubicBezTo>
                    <a:pt x="1129" y="1324"/>
                    <a:pt x="1129" y="1324"/>
                    <a:pt x="1129" y="1324"/>
                  </a:cubicBezTo>
                  <a:lnTo>
                    <a:pt x="1129" y="1114"/>
                  </a:lnTo>
                  <a:close/>
                  <a:moveTo>
                    <a:pt x="1126" y="313"/>
                  </a:moveTo>
                  <a:cubicBezTo>
                    <a:pt x="1126" y="236"/>
                    <a:pt x="1217" y="172"/>
                    <a:pt x="1319" y="172"/>
                  </a:cubicBezTo>
                  <a:cubicBezTo>
                    <a:pt x="1696" y="172"/>
                    <a:pt x="1696" y="172"/>
                    <a:pt x="1696" y="172"/>
                  </a:cubicBezTo>
                  <a:cubicBezTo>
                    <a:pt x="1797" y="172"/>
                    <a:pt x="1889" y="238"/>
                    <a:pt x="1889" y="313"/>
                  </a:cubicBezTo>
                  <a:cubicBezTo>
                    <a:pt x="1889" y="564"/>
                    <a:pt x="1889" y="564"/>
                    <a:pt x="1889" y="564"/>
                  </a:cubicBezTo>
                  <a:cubicBezTo>
                    <a:pt x="1126" y="564"/>
                    <a:pt x="1126" y="564"/>
                    <a:pt x="1126" y="564"/>
                  </a:cubicBezTo>
                  <a:lnTo>
                    <a:pt x="1126" y="313"/>
                  </a:lnTo>
                  <a:close/>
                  <a:moveTo>
                    <a:pt x="1126" y="313"/>
                  </a:moveTo>
                  <a:cubicBezTo>
                    <a:pt x="1126" y="313"/>
                    <a:pt x="1126" y="313"/>
                    <a:pt x="1126" y="3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E60DD5E5-897A-4A1F-BDF7-9D701D7BD4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1275" y="4830763"/>
              <a:ext cx="71438" cy="103188"/>
            </a:xfrm>
            <a:custGeom>
              <a:avLst/>
              <a:gdLst>
                <a:gd name="T0" fmla="*/ 74 w 462"/>
                <a:gd name="T1" fmla="*/ 0 h 681"/>
                <a:gd name="T2" fmla="*/ 0 w 462"/>
                <a:gd name="T3" fmla="*/ 73 h 681"/>
                <a:gd name="T4" fmla="*/ 0 w 462"/>
                <a:gd name="T5" fmla="*/ 606 h 681"/>
                <a:gd name="T6" fmla="*/ 74 w 462"/>
                <a:gd name="T7" fmla="*/ 679 h 681"/>
                <a:gd name="T8" fmla="*/ 387 w 462"/>
                <a:gd name="T9" fmla="*/ 681 h 681"/>
                <a:gd name="T10" fmla="*/ 462 w 462"/>
                <a:gd name="T11" fmla="*/ 607 h 681"/>
                <a:gd name="T12" fmla="*/ 462 w 462"/>
                <a:gd name="T13" fmla="*/ 73 h 681"/>
                <a:gd name="T14" fmla="*/ 389 w 462"/>
                <a:gd name="T15" fmla="*/ 0 h 681"/>
                <a:gd name="T16" fmla="*/ 74 w 462"/>
                <a:gd name="T17" fmla="*/ 0 h 681"/>
                <a:gd name="T18" fmla="*/ 74 w 462"/>
                <a:gd name="T19" fmla="*/ 0 h 681"/>
                <a:gd name="T20" fmla="*/ 74 w 462"/>
                <a:gd name="T21" fmla="*/ 0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2" h="681">
                  <a:moveTo>
                    <a:pt x="74" y="0"/>
                  </a:moveTo>
                  <a:cubicBezTo>
                    <a:pt x="33" y="0"/>
                    <a:pt x="0" y="32"/>
                    <a:pt x="0" y="73"/>
                  </a:cubicBezTo>
                  <a:cubicBezTo>
                    <a:pt x="0" y="606"/>
                    <a:pt x="0" y="606"/>
                    <a:pt x="0" y="606"/>
                  </a:cubicBezTo>
                  <a:cubicBezTo>
                    <a:pt x="0" y="647"/>
                    <a:pt x="33" y="679"/>
                    <a:pt x="74" y="679"/>
                  </a:cubicBezTo>
                  <a:cubicBezTo>
                    <a:pt x="387" y="681"/>
                    <a:pt x="387" y="681"/>
                    <a:pt x="387" y="681"/>
                  </a:cubicBezTo>
                  <a:cubicBezTo>
                    <a:pt x="428" y="681"/>
                    <a:pt x="462" y="648"/>
                    <a:pt x="462" y="607"/>
                  </a:cubicBezTo>
                  <a:cubicBezTo>
                    <a:pt x="462" y="73"/>
                    <a:pt x="462" y="73"/>
                    <a:pt x="462" y="73"/>
                  </a:cubicBezTo>
                  <a:cubicBezTo>
                    <a:pt x="462" y="32"/>
                    <a:pt x="430" y="0"/>
                    <a:pt x="389" y="0"/>
                  </a:cubicBezTo>
                  <a:lnTo>
                    <a:pt x="74" y="0"/>
                  </a:lnTo>
                  <a:close/>
                  <a:moveTo>
                    <a:pt x="74" y="0"/>
                  </a:moveTo>
                  <a:cubicBezTo>
                    <a:pt x="74" y="0"/>
                    <a:pt x="74" y="0"/>
                    <a:pt x="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50CC4F08-B5EF-4C4C-A130-500C9F5A97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57600" y="4895850"/>
              <a:ext cx="458788" cy="230188"/>
            </a:xfrm>
            <a:custGeom>
              <a:avLst/>
              <a:gdLst>
                <a:gd name="T0" fmla="*/ 1886 w 3013"/>
                <a:gd name="T1" fmla="*/ 0 h 1511"/>
                <a:gd name="T2" fmla="*/ 1886 w 3013"/>
                <a:gd name="T3" fmla="*/ 210 h 1511"/>
                <a:gd name="T4" fmla="*/ 1697 w 3013"/>
                <a:gd name="T5" fmla="*/ 399 h 1511"/>
                <a:gd name="T6" fmla="*/ 1321 w 3013"/>
                <a:gd name="T7" fmla="*/ 399 h 1511"/>
                <a:gd name="T8" fmla="*/ 1132 w 3013"/>
                <a:gd name="T9" fmla="*/ 210 h 1511"/>
                <a:gd name="T10" fmla="*/ 1132 w 3013"/>
                <a:gd name="T11" fmla="*/ 0 h 1511"/>
                <a:gd name="T12" fmla="*/ 0 w 3013"/>
                <a:gd name="T13" fmla="*/ 0 h 1511"/>
                <a:gd name="T14" fmla="*/ 0 w 3013"/>
                <a:gd name="T15" fmla="*/ 1134 h 1511"/>
                <a:gd name="T16" fmla="*/ 377 w 3013"/>
                <a:gd name="T17" fmla="*/ 1511 h 1511"/>
                <a:gd name="T18" fmla="*/ 2636 w 3013"/>
                <a:gd name="T19" fmla="*/ 1511 h 1511"/>
                <a:gd name="T20" fmla="*/ 3013 w 3013"/>
                <a:gd name="T21" fmla="*/ 1134 h 1511"/>
                <a:gd name="T22" fmla="*/ 3013 w 3013"/>
                <a:gd name="T23" fmla="*/ 0 h 1511"/>
                <a:gd name="T24" fmla="*/ 1886 w 3013"/>
                <a:gd name="T25" fmla="*/ 0 h 1511"/>
                <a:gd name="T26" fmla="*/ 1886 w 3013"/>
                <a:gd name="T27" fmla="*/ 0 h 1511"/>
                <a:gd name="T28" fmla="*/ 1886 w 3013"/>
                <a:gd name="T29" fmla="*/ 0 h 1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13" h="1511">
                  <a:moveTo>
                    <a:pt x="1886" y="0"/>
                  </a:moveTo>
                  <a:cubicBezTo>
                    <a:pt x="1886" y="210"/>
                    <a:pt x="1886" y="210"/>
                    <a:pt x="1886" y="210"/>
                  </a:cubicBezTo>
                  <a:cubicBezTo>
                    <a:pt x="1886" y="313"/>
                    <a:pt x="1802" y="399"/>
                    <a:pt x="1697" y="399"/>
                  </a:cubicBezTo>
                  <a:cubicBezTo>
                    <a:pt x="1321" y="399"/>
                    <a:pt x="1321" y="399"/>
                    <a:pt x="1321" y="399"/>
                  </a:cubicBezTo>
                  <a:cubicBezTo>
                    <a:pt x="1217" y="399"/>
                    <a:pt x="1132" y="315"/>
                    <a:pt x="1132" y="210"/>
                  </a:cubicBezTo>
                  <a:cubicBezTo>
                    <a:pt x="1132" y="0"/>
                    <a:pt x="1132" y="0"/>
                    <a:pt x="11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34"/>
                    <a:pt x="0" y="1134"/>
                    <a:pt x="0" y="1134"/>
                  </a:cubicBezTo>
                  <a:cubicBezTo>
                    <a:pt x="0" y="1341"/>
                    <a:pt x="169" y="1511"/>
                    <a:pt x="377" y="1511"/>
                  </a:cubicBezTo>
                  <a:cubicBezTo>
                    <a:pt x="2636" y="1511"/>
                    <a:pt x="2636" y="1511"/>
                    <a:pt x="2636" y="1511"/>
                  </a:cubicBezTo>
                  <a:cubicBezTo>
                    <a:pt x="2843" y="1511"/>
                    <a:pt x="3013" y="1342"/>
                    <a:pt x="3013" y="1134"/>
                  </a:cubicBezTo>
                  <a:cubicBezTo>
                    <a:pt x="3013" y="0"/>
                    <a:pt x="3013" y="0"/>
                    <a:pt x="3013" y="0"/>
                  </a:cubicBezTo>
                  <a:lnTo>
                    <a:pt x="1886" y="0"/>
                  </a:lnTo>
                  <a:close/>
                  <a:moveTo>
                    <a:pt x="1886" y="0"/>
                  </a:moveTo>
                  <a:cubicBezTo>
                    <a:pt x="1886" y="0"/>
                    <a:pt x="1886" y="0"/>
                    <a:pt x="18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442DBF34-BA7A-498F-9222-CBBA416ABA36}"/>
              </a:ext>
            </a:extLst>
          </p:cNvPr>
          <p:cNvSpPr txBox="1"/>
          <p:nvPr/>
        </p:nvSpPr>
        <p:spPr>
          <a:xfrm>
            <a:off x="969467" y="309365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70AD47"/>
                </a:solidFill>
                <a:latin typeface="+mj-ea"/>
                <a:ea typeface="+mj-ea"/>
              </a:rPr>
              <a:t>个人简介</a:t>
            </a:r>
          </a:p>
        </p:txBody>
      </p:sp>
      <p:sp>
        <p:nvSpPr>
          <p:cNvPr id="48" name="Freeform 11">
            <a:extLst>
              <a:ext uri="{FF2B5EF4-FFF2-40B4-BE49-F238E27FC236}">
                <a16:creationId xmlns:a16="http://schemas.microsoft.com/office/drawing/2014/main" id="{F65BD0F9-439A-48CC-83B4-48258BA4E354}"/>
              </a:ext>
            </a:extLst>
          </p:cNvPr>
          <p:cNvSpPr>
            <a:spLocks noEditPoints="1"/>
          </p:cNvSpPr>
          <p:nvPr/>
        </p:nvSpPr>
        <p:spPr bwMode="auto">
          <a:xfrm>
            <a:off x="1494790" y="2505759"/>
            <a:ext cx="365125" cy="458788"/>
          </a:xfrm>
          <a:custGeom>
            <a:avLst/>
            <a:gdLst>
              <a:gd name="T0" fmla="*/ 2129 w 2621"/>
              <a:gd name="T1" fmla="*/ 1557 h 3277"/>
              <a:gd name="T2" fmla="*/ 2621 w 2621"/>
              <a:gd name="T3" fmla="*/ 2605 h 3277"/>
              <a:gd name="T4" fmla="*/ 1966 w 2621"/>
              <a:gd name="T5" fmla="*/ 3277 h 3277"/>
              <a:gd name="T6" fmla="*/ 655 w 2621"/>
              <a:gd name="T7" fmla="*/ 3277 h 3277"/>
              <a:gd name="T8" fmla="*/ 0 w 2621"/>
              <a:gd name="T9" fmla="*/ 2605 h 3277"/>
              <a:gd name="T10" fmla="*/ 491 w 2621"/>
              <a:gd name="T11" fmla="*/ 1557 h 3277"/>
              <a:gd name="T12" fmla="*/ 1310 w 2621"/>
              <a:gd name="T13" fmla="*/ 1933 h 3277"/>
              <a:gd name="T14" fmla="*/ 2129 w 2621"/>
              <a:gd name="T15" fmla="*/ 1557 h 3277"/>
              <a:gd name="T16" fmla="*/ 409 w 2621"/>
              <a:gd name="T17" fmla="*/ 860 h 3277"/>
              <a:gd name="T18" fmla="*/ 1269 w 2621"/>
              <a:gd name="T19" fmla="*/ 0 h 3277"/>
              <a:gd name="T20" fmla="*/ 2129 w 2621"/>
              <a:gd name="T21" fmla="*/ 860 h 3277"/>
              <a:gd name="T22" fmla="*/ 1269 w 2621"/>
              <a:gd name="T23" fmla="*/ 1720 h 3277"/>
              <a:gd name="T24" fmla="*/ 409 w 2621"/>
              <a:gd name="T25" fmla="*/ 860 h 3277"/>
              <a:gd name="T26" fmla="*/ 409 w 2621"/>
              <a:gd name="T27" fmla="*/ 860 h 3277"/>
              <a:gd name="T28" fmla="*/ 409 w 2621"/>
              <a:gd name="T29" fmla="*/ 860 h 3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621" h="3277">
                <a:moveTo>
                  <a:pt x="2129" y="1557"/>
                </a:moveTo>
                <a:cubicBezTo>
                  <a:pt x="2424" y="1802"/>
                  <a:pt x="2621" y="2179"/>
                  <a:pt x="2621" y="2605"/>
                </a:cubicBezTo>
                <a:cubicBezTo>
                  <a:pt x="2621" y="2974"/>
                  <a:pt x="2326" y="3277"/>
                  <a:pt x="1966" y="3277"/>
                </a:cubicBezTo>
                <a:cubicBezTo>
                  <a:pt x="655" y="3277"/>
                  <a:pt x="655" y="3277"/>
                  <a:pt x="655" y="3277"/>
                </a:cubicBezTo>
                <a:cubicBezTo>
                  <a:pt x="294" y="3277"/>
                  <a:pt x="0" y="2974"/>
                  <a:pt x="0" y="2605"/>
                </a:cubicBezTo>
                <a:cubicBezTo>
                  <a:pt x="0" y="2179"/>
                  <a:pt x="196" y="1802"/>
                  <a:pt x="491" y="1557"/>
                </a:cubicBezTo>
                <a:cubicBezTo>
                  <a:pt x="696" y="1794"/>
                  <a:pt x="983" y="1933"/>
                  <a:pt x="1310" y="1933"/>
                </a:cubicBezTo>
                <a:cubicBezTo>
                  <a:pt x="1638" y="1933"/>
                  <a:pt x="1925" y="1794"/>
                  <a:pt x="2129" y="1557"/>
                </a:cubicBezTo>
                <a:close/>
                <a:moveTo>
                  <a:pt x="409" y="860"/>
                </a:moveTo>
                <a:cubicBezTo>
                  <a:pt x="409" y="385"/>
                  <a:pt x="794" y="0"/>
                  <a:pt x="1269" y="0"/>
                </a:cubicBezTo>
                <a:cubicBezTo>
                  <a:pt x="1744" y="0"/>
                  <a:pt x="2129" y="385"/>
                  <a:pt x="2129" y="860"/>
                </a:cubicBezTo>
                <a:cubicBezTo>
                  <a:pt x="2129" y="1335"/>
                  <a:pt x="1744" y="1720"/>
                  <a:pt x="1269" y="1720"/>
                </a:cubicBezTo>
                <a:cubicBezTo>
                  <a:pt x="794" y="1720"/>
                  <a:pt x="409" y="1335"/>
                  <a:pt x="409" y="860"/>
                </a:cubicBezTo>
                <a:close/>
                <a:moveTo>
                  <a:pt x="409" y="860"/>
                </a:moveTo>
                <a:cubicBezTo>
                  <a:pt x="409" y="860"/>
                  <a:pt x="409" y="860"/>
                  <a:pt x="409" y="860"/>
                </a:cubicBezTo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0DBE94-E5B5-446A-9770-AEB4F523B23A}"/>
              </a:ext>
            </a:extLst>
          </p:cNvPr>
          <p:cNvSpPr txBox="1"/>
          <p:nvPr/>
        </p:nvSpPr>
        <p:spPr>
          <a:xfrm>
            <a:off x="5388113" y="309365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70AD47"/>
                </a:solidFill>
                <a:latin typeface="+mj-ea"/>
                <a:ea typeface="+mj-ea"/>
              </a:rPr>
              <a:t>工作成效</a:t>
            </a:r>
          </a:p>
        </p:txBody>
      </p:sp>
      <p:sp>
        <p:nvSpPr>
          <p:cNvPr id="52" name="Freeform 15">
            <a:extLst>
              <a:ext uri="{FF2B5EF4-FFF2-40B4-BE49-F238E27FC236}">
                <a16:creationId xmlns:a16="http://schemas.microsoft.com/office/drawing/2014/main" id="{023AE106-77C8-4FF5-904A-3E5295682C3C}"/>
              </a:ext>
            </a:extLst>
          </p:cNvPr>
          <p:cNvSpPr>
            <a:spLocks noEditPoints="1"/>
          </p:cNvSpPr>
          <p:nvPr/>
        </p:nvSpPr>
        <p:spPr bwMode="auto">
          <a:xfrm>
            <a:off x="5853112" y="2505759"/>
            <a:ext cx="485775" cy="461963"/>
          </a:xfrm>
          <a:custGeom>
            <a:avLst/>
            <a:gdLst>
              <a:gd name="T0" fmla="*/ 3011 w 3028"/>
              <a:gd name="T1" fmla="*/ 1109 h 2873"/>
              <a:gd name="T2" fmla="*/ 2890 w 3028"/>
              <a:gd name="T3" fmla="*/ 1006 h 2873"/>
              <a:gd name="T4" fmla="*/ 2033 w 3028"/>
              <a:gd name="T5" fmla="*/ 855 h 2873"/>
              <a:gd name="T6" fmla="*/ 1649 w 3028"/>
              <a:gd name="T7" fmla="*/ 85 h 2873"/>
              <a:gd name="T8" fmla="*/ 1513 w 3028"/>
              <a:gd name="T9" fmla="*/ 0 h 2873"/>
              <a:gd name="T10" fmla="*/ 1377 w 3028"/>
              <a:gd name="T11" fmla="*/ 85 h 2873"/>
              <a:gd name="T12" fmla="*/ 993 w 3028"/>
              <a:gd name="T13" fmla="*/ 858 h 2873"/>
              <a:gd name="T14" fmla="*/ 138 w 3028"/>
              <a:gd name="T15" fmla="*/ 1012 h 2873"/>
              <a:gd name="T16" fmla="*/ 18 w 3028"/>
              <a:gd name="T17" fmla="*/ 1114 h 2873"/>
              <a:gd name="T18" fmla="*/ 56 w 3028"/>
              <a:gd name="T19" fmla="*/ 1268 h 2873"/>
              <a:gd name="T20" fmla="*/ 676 w 3028"/>
              <a:gd name="T21" fmla="*/ 1841 h 2873"/>
              <a:gd name="T22" fmla="*/ 515 w 3028"/>
              <a:gd name="T23" fmla="*/ 2673 h 2873"/>
              <a:gd name="T24" fmla="*/ 573 w 3028"/>
              <a:gd name="T25" fmla="*/ 2819 h 2873"/>
              <a:gd name="T26" fmla="*/ 732 w 3028"/>
              <a:gd name="T27" fmla="*/ 2832 h 2873"/>
              <a:gd name="T28" fmla="*/ 1516 w 3028"/>
              <a:gd name="T29" fmla="*/ 2450 h 2873"/>
              <a:gd name="T30" fmla="*/ 2291 w 3028"/>
              <a:gd name="T31" fmla="*/ 2834 h 2873"/>
              <a:gd name="T32" fmla="*/ 2450 w 3028"/>
              <a:gd name="T33" fmla="*/ 2821 h 2873"/>
              <a:gd name="T34" fmla="*/ 2509 w 3028"/>
              <a:gd name="T35" fmla="*/ 2676 h 2873"/>
              <a:gd name="T36" fmla="*/ 2353 w 3028"/>
              <a:gd name="T37" fmla="*/ 1844 h 2873"/>
              <a:gd name="T38" fmla="*/ 2972 w 3028"/>
              <a:gd name="T39" fmla="*/ 1265 h 2873"/>
              <a:gd name="T40" fmla="*/ 3011 w 3028"/>
              <a:gd name="T41" fmla="*/ 1109 h 2873"/>
              <a:gd name="T42" fmla="*/ 3011 w 3028"/>
              <a:gd name="T43" fmla="*/ 1109 h 2873"/>
              <a:gd name="T44" fmla="*/ 3011 w 3028"/>
              <a:gd name="T45" fmla="*/ 1109 h 2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028" h="2873">
                <a:moveTo>
                  <a:pt x="3011" y="1109"/>
                </a:moveTo>
                <a:cubicBezTo>
                  <a:pt x="2993" y="1055"/>
                  <a:pt x="2947" y="1014"/>
                  <a:pt x="2890" y="1006"/>
                </a:cubicBezTo>
                <a:cubicBezTo>
                  <a:pt x="2033" y="855"/>
                  <a:pt x="2033" y="855"/>
                  <a:pt x="2033" y="855"/>
                </a:cubicBezTo>
                <a:cubicBezTo>
                  <a:pt x="1649" y="85"/>
                  <a:pt x="1649" y="85"/>
                  <a:pt x="1649" y="85"/>
                </a:cubicBezTo>
                <a:cubicBezTo>
                  <a:pt x="1623" y="34"/>
                  <a:pt x="1572" y="0"/>
                  <a:pt x="1513" y="0"/>
                </a:cubicBezTo>
                <a:cubicBezTo>
                  <a:pt x="1454" y="0"/>
                  <a:pt x="1403" y="34"/>
                  <a:pt x="1377" y="85"/>
                </a:cubicBezTo>
                <a:cubicBezTo>
                  <a:pt x="993" y="858"/>
                  <a:pt x="993" y="858"/>
                  <a:pt x="993" y="858"/>
                </a:cubicBezTo>
                <a:cubicBezTo>
                  <a:pt x="138" y="1012"/>
                  <a:pt x="138" y="1012"/>
                  <a:pt x="138" y="1012"/>
                </a:cubicBezTo>
                <a:cubicBezTo>
                  <a:pt x="82" y="1019"/>
                  <a:pt x="33" y="1060"/>
                  <a:pt x="18" y="1114"/>
                </a:cubicBezTo>
                <a:cubicBezTo>
                  <a:pt x="0" y="1168"/>
                  <a:pt x="15" y="1229"/>
                  <a:pt x="56" y="1268"/>
                </a:cubicBezTo>
                <a:cubicBezTo>
                  <a:pt x="676" y="1841"/>
                  <a:pt x="676" y="1841"/>
                  <a:pt x="676" y="1841"/>
                </a:cubicBezTo>
                <a:cubicBezTo>
                  <a:pt x="515" y="2673"/>
                  <a:pt x="515" y="2673"/>
                  <a:pt x="515" y="2673"/>
                </a:cubicBezTo>
                <a:cubicBezTo>
                  <a:pt x="504" y="2729"/>
                  <a:pt x="527" y="2786"/>
                  <a:pt x="573" y="2819"/>
                </a:cubicBezTo>
                <a:cubicBezTo>
                  <a:pt x="617" y="2862"/>
                  <a:pt x="709" y="2842"/>
                  <a:pt x="732" y="2832"/>
                </a:cubicBezTo>
                <a:cubicBezTo>
                  <a:pt x="1516" y="2450"/>
                  <a:pt x="1516" y="2450"/>
                  <a:pt x="1516" y="2450"/>
                </a:cubicBezTo>
                <a:cubicBezTo>
                  <a:pt x="2291" y="2834"/>
                  <a:pt x="2291" y="2834"/>
                  <a:pt x="2291" y="2834"/>
                </a:cubicBezTo>
                <a:cubicBezTo>
                  <a:pt x="2314" y="2844"/>
                  <a:pt x="2399" y="2873"/>
                  <a:pt x="2450" y="2821"/>
                </a:cubicBezTo>
                <a:cubicBezTo>
                  <a:pt x="2496" y="2788"/>
                  <a:pt x="2519" y="2732"/>
                  <a:pt x="2509" y="2676"/>
                </a:cubicBezTo>
                <a:cubicBezTo>
                  <a:pt x="2353" y="1844"/>
                  <a:pt x="2353" y="1844"/>
                  <a:pt x="2353" y="1844"/>
                </a:cubicBezTo>
                <a:cubicBezTo>
                  <a:pt x="2972" y="1265"/>
                  <a:pt x="2972" y="1265"/>
                  <a:pt x="2972" y="1265"/>
                </a:cubicBezTo>
                <a:cubicBezTo>
                  <a:pt x="3016" y="1224"/>
                  <a:pt x="3028" y="1163"/>
                  <a:pt x="3011" y="1109"/>
                </a:cubicBezTo>
                <a:close/>
                <a:moveTo>
                  <a:pt x="3011" y="1109"/>
                </a:moveTo>
                <a:cubicBezTo>
                  <a:pt x="3011" y="1109"/>
                  <a:pt x="3011" y="1109"/>
                  <a:pt x="3011" y="1109"/>
                </a:cubicBezTo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F2F188-3492-4795-A3B3-47B598096BE6}"/>
              </a:ext>
            </a:extLst>
          </p:cNvPr>
          <p:cNvSpPr txBox="1"/>
          <p:nvPr/>
        </p:nvSpPr>
        <p:spPr>
          <a:xfrm>
            <a:off x="7597436" y="50738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70AD47"/>
                </a:solidFill>
                <a:latin typeface="+mj-ea"/>
                <a:ea typeface="+mj-ea"/>
              </a:rPr>
              <a:t>履职能力</a:t>
            </a:r>
          </a:p>
        </p:txBody>
      </p:sp>
      <p:sp>
        <p:nvSpPr>
          <p:cNvPr id="56" name="Freeform 19">
            <a:extLst>
              <a:ext uri="{FF2B5EF4-FFF2-40B4-BE49-F238E27FC236}">
                <a16:creationId xmlns:a16="http://schemas.microsoft.com/office/drawing/2014/main" id="{C1F356D9-F952-4F38-9DF5-0CE0E177EC5A}"/>
              </a:ext>
            </a:extLst>
          </p:cNvPr>
          <p:cNvSpPr>
            <a:spLocks noEditPoints="1"/>
          </p:cNvSpPr>
          <p:nvPr/>
        </p:nvSpPr>
        <p:spPr bwMode="auto">
          <a:xfrm>
            <a:off x="8086198" y="4486006"/>
            <a:ext cx="438246" cy="461665"/>
          </a:xfrm>
          <a:custGeom>
            <a:avLst/>
            <a:gdLst>
              <a:gd name="T0" fmla="*/ 165 w 3121"/>
              <a:gd name="T1" fmla="*/ 744 h 3288"/>
              <a:gd name="T2" fmla="*/ 2956 w 3121"/>
              <a:gd name="T3" fmla="*/ 744 h 3288"/>
              <a:gd name="T4" fmla="*/ 3121 w 3121"/>
              <a:gd name="T5" fmla="*/ 908 h 3288"/>
              <a:gd name="T6" fmla="*/ 3121 w 3121"/>
              <a:gd name="T7" fmla="*/ 1389 h 3288"/>
              <a:gd name="T8" fmla="*/ 2956 w 3121"/>
              <a:gd name="T9" fmla="*/ 1554 h 3288"/>
              <a:gd name="T10" fmla="*/ 2070 w 3121"/>
              <a:gd name="T11" fmla="*/ 1554 h 3288"/>
              <a:gd name="T12" fmla="*/ 1700 w 3121"/>
              <a:gd name="T13" fmla="*/ 1759 h 3288"/>
              <a:gd name="T14" fmla="*/ 1700 w 3121"/>
              <a:gd name="T15" fmla="*/ 2182 h 3288"/>
              <a:gd name="T16" fmla="*/ 2070 w 3121"/>
              <a:gd name="T17" fmla="*/ 2387 h 3288"/>
              <a:gd name="T18" fmla="*/ 2956 w 3121"/>
              <a:gd name="T19" fmla="*/ 2387 h 3288"/>
              <a:gd name="T20" fmla="*/ 3121 w 3121"/>
              <a:gd name="T21" fmla="*/ 2552 h 3288"/>
              <a:gd name="T22" fmla="*/ 3121 w 3121"/>
              <a:gd name="T23" fmla="*/ 3123 h 3288"/>
              <a:gd name="T24" fmla="*/ 2956 w 3121"/>
              <a:gd name="T25" fmla="*/ 3288 h 3288"/>
              <a:gd name="T26" fmla="*/ 165 w 3121"/>
              <a:gd name="T27" fmla="*/ 3288 h 3288"/>
              <a:gd name="T28" fmla="*/ 0 w 3121"/>
              <a:gd name="T29" fmla="*/ 3123 h 3288"/>
              <a:gd name="T30" fmla="*/ 0 w 3121"/>
              <a:gd name="T31" fmla="*/ 908 h 3288"/>
              <a:gd name="T32" fmla="*/ 165 w 3121"/>
              <a:gd name="T33" fmla="*/ 744 h 3288"/>
              <a:gd name="T34" fmla="*/ 2140 w 3121"/>
              <a:gd name="T35" fmla="*/ 2224 h 3288"/>
              <a:gd name="T36" fmla="*/ 1893 w 3121"/>
              <a:gd name="T37" fmla="*/ 1978 h 3288"/>
              <a:gd name="T38" fmla="*/ 2140 w 3121"/>
              <a:gd name="T39" fmla="*/ 1731 h 3288"/>
              <a:gd name="T40" fmla="*/ 2387 w 3121"/>
              <a:gd name="T41" fmla="*/ 1978 h 3288"/>
              <a:gd name="T42" fmla="*/ 2140 w 3121"/>
              <a:gd name="T43" fmla="*/ 2224 h 3288"/>
              <a:gd name="T44" fmla="*/ 2088 w 3121"/>
              <a:gd name="T45" fmla="*/ 56 h 3288"/>
              <a:gd name="T46" fmla="*/ 2464 w 3121"/>
              <a:gd name="T47" fmla="*/ 414 h 3288"/>
              <a:gd name="T48" fmla="*/ 2484 w 3121"/>
              <a:gd name="T49" fmla="*/ 504 h 3288"/>
              <a:gd name="T50" fmla="*/ 2407 w 3121"/>
              <a:gd name="T51" fmla="*/ 556 h 3288"/>
              <a:gd name="T52" fmla="*/ 799 w 3121"/>
              <a:gd name="T53" fmla="*/ 556 h 3288"/>
              <a:gd name="T54" fmla="*/ 718 w 3121"/>
              <a:gd name="T55" fmla="*/ 486 h 3288"/>
              <a:gd name="T56" fmla="*/ 773 w 3121"/>
              <a:gd name="T57" fmla="*/ 395 h 3288"/>
              <a:gd name="T58" fmla="*/ 1923 w 3121"/>
              <a:gd name="T59" fmla="*/ 19 h 3288"/>
              <a:gd name="T60" fmla="*/ 2088 w 3121"/>
              <a:gd name="T61" fmla="*/ 56 h 3288"/>
              <a:gd name="T62" fmla="*/ 2088 w 3121"/>
              <a:gd name="T63" fmla="*/ 56 h 3288"/>
              <a:gd name="T64" fmla="*/ 2088 w 3121"/>
              <a:gd name="T65" fmla="*/ 56 h 3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121" h="3288">
                <a:moveTo>
                  <a:pt x="165" y="744"/>
                </a:moveTo>
                <a:cubicBezTo>
                  <a:pt x="2956" y="744"/>
                  <a:pt x="2956" y="744"/>
                  <a:pt x="2956" y="744"/>
                </a:cubicBezTo>
                <a:cubicBezTo>
                  <a:pt x="3047" y="744"/>
                  <a:pt x="3121" y="817"/>
                  <a:pt x="3121" y="908"/>
                </a:cubicBezTo>
                <a:cubicBezTo>
                  <a:pt x="3121" y="1389"/>
                  <a:pt x="3121" y="1389"/>
                  <a:pt x="3121" y="1389"/>
                </a:cubicBezTo>
                <a:cubicBezTo>
                  <a:pt x="3121" y="1480"/>
                  <a:pt x="3047" y="1554"/>
                  <a:pt x="2956" y="1554"/>
                </a:cubicBezTo>
                <a:cubicBezTo>
                  <a:pt x="2070" y="1554"/>
                  <a:pt x="2070" y="1554"/>
                  <a:pt x="2070" y="1554"/>
                </a:cubicBezTo>
                <a:cubicBezTo>
                  <a:pt x="1918" y="1550"/>
                  <a:pt x="1777" y="1628"/>
                  <a:pt x="1700" y="1759"/>
                </a:cubicBezTo>
                <a:cubicBezTo>
                  <a:pt x="1623" y="1889"/>
                  <a:pt x="1623" y="2051"/>
                  <a:pt x="1700" y="2182"/>
                </a:cubicBezTo>
                <a:cubicBezTo>
                  <a:pt x="1777" y="2312"/>
                  <a:pt x="1918" y="2391"/>
                  <a:pt x="2070" y="2387"/>
                </a:cubicBezTo>
                <a:cubicBezTo>
                  <a:pt x="2956" y="2387"/>
                  <a:pt x="2956" y="2387"/>
                  <a:pt x="2956" y="2387"/>
                </a:cubicBezTo>
                <a:cubicBezTo>
                  <a:pt x="3047" y="2387"/>
                  <a:pt x="3121" y="2461"/>
                  <a:pt x="3121" y="2552"/>
                </a:cubicBezTo>
                <a:cubicBezTo>
                  <a:pt x="3121" y="3123"/>
                  <a:pt x="3121" y="3123"/>
                  <a:pt x="3121" y="3123"/>
                </a:cubicBezTo>
                <a:cubicBezTo>
                  <a:pt x="3121" y="3214"/>
                  <a:pt x="3047" y="3288"/>
                  <a:pt x="2956" y="3288"/>
                </a:cubicBezTo>
                <a:cubicBezTo>
                  <a:pt x="165" y="3288"/>
                  <a:pt x="165" y="3288"/>
                  <a:pt x="165" y="3288"/>
                </a:cubicBezTo>
                <a:cubicBezTo>
                  <a:pt x="74" y="3288"/>
                  <a:pt x="0" y="3214"/>
                  <a:pt x="0" y="3123"/>
                </a:cubicBezTo>
                <a:cubicBezTo>
                  <a:pt x="0" y="908"/>
                  <a:pt x="0" y="908"/>
                  <a:pt x="0" y="908"/>
                </a:cubicBezTo>
                <a:cubicBezTo>
                  <a:pt x="0" y="817"/>
                  <a:pt x="74" y="744"/>
                  <a:pt x="165" y="744"/>
                </a:cubicBezTo>
                <a:close/>
                <a:moveTo>
                  <a:pt x="2140" y="2224"/>
                </a:moveTo>
                <a:cubicBezTo>
                  <a:pt x="2004" y="2224"/>
                  <a:pt x="1893" y="2114"/>
                  <a:pt x="1893" y="1978"/>
                </a:cubicBezTo>
                <a:cubicBezTo>
                  <a:pt x="1893" y="1841"/>
                  <a:pt x="2004" y="1731"/>
                  <a:pt x="2140" y="1731"/>
                </a:cubicBezTo>
                <a:cubicBezTo>
                  <a:pt x="2276" y="1731"/>
                  <a:pt x="2387" y="1841"/>
                  <a:pt x="2387" y="1978"/>
                </a:cubicBezTo>
                <a:cubicBezTo>
                  <a:pt x="2387" y="2114"/>
                  <a:pt x="2276" y="2224"/>
                  <a:pt x="2140" y="2224"/>
                </a:cubicBezTo>
                <a:close/>
                <a:moveTo>
                  <a:pt x="2088" y="56"/>
                </a:moveTo>
                <a:cubicBezTo>
                  <a:pt x="2464" y="414"/>
                  <a:pt x="2464" y="414"/>
                  <a:pt x="2464" y="414"/>
                </a:cubicBezTo>
                <a:cubicBezTo>
                  <a:pt x="2489" y="437"/>
                  <a:pt x="2496" y="473"/>
                  <a:pt x="2484" y="504"/>
                </a:cubicBezTo>
                <a:cubicBezTo>
                  <a:pt x="2471" y="535"/>
                  <a:pt x="2441" y="556"/>
                  <a:pt x="2407" y="556"/>
                </a:cubicBezTo>
                <a:cubicBezTo>
                  <a:pt x="799" y="556"/>
                  <a:pt x="799" y="556"/>
                  <a:pt x="799" y="556"/>
                </a:cubicBezTo>
                <a:cubicBezTo>
                  <a:pt x="758" y="556"/>
                  <a:pt x="724" y="526"/>
                  <a:pt x="718" y="486"/>
                </a:cubicBezTo>
                <a:cubicBezTo>
                  <a:pt x="711" y="447"/>
                  <a:pt x="735" y="408"/>
                  <a:pt x="773" y="395"/>
                </a:cubicBezTo>
                <a:cubicBezTo>
                  <a:pt x="1923" y="19"/>
                  <a:pt x="1923" y="19"/>
                  <a:pt x="1923" y="19"/>
                </a:cubicBezTo>
                <a:cubicBezTo>
                  <a:pt x="1981" y="0"/>
                  <a:pt x="2044" y="15"/>
                  <a:pt x="2088" y="56"/>
                </a:cubicBezTo>
                <a:close/>
                <a:moveTo>
                  <a:pt x="2088" y="56"/>
                </a:moveTo>
                <a:cubicBezTo>
                  <a:pt x="2088" y="56"/>
                  <a:pt x="2088" y="56"/>
                  <a:pt x="2088" y="56"/>
                </a:cubicBezTo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BCD358E-484B-47BB-8735-3512B45A04E6}"/>
              </a:ext>
            </a:extLst>
          </p:cNvPr>
          <p:cNvSpPr txBox="1"/>
          <p:nvPr/>
        </p:nvSpPr>
        <p:spPr>
          <a:xfrm>
            <a:off x="9806759" y="309365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70AD47"/>
                </a:solidFill>
                <a:latin typeface="+mj-ea"/>
                <a:ea typeface="+mj-ea"/>
              </a:rPr>
              <a:t>工作规划</a:t>
            </a:r>
          </a:p>
        </p:txBody>
      </p:sp>
      <p:sp>
        <p:nvSpPr>
          <p:cNvPr id="60" name="Freeform 23">
            <a:extLst>
              <a:ext uri="{FF2B5EF4-FFF2-40B4-BE49-F238E27FC236}">
                <a16:creationId xmlns:a16="http://schemas.microsoft.com/office/drawing/2014/main" id="{C10F8D6B-FB77-47EB-BF32-45675F3BD2C7}"/>
              </a:ext>
            </a:extLst>
          </p:cNvPr>
          <p:cNvSpPr>
            <a:spLocks noEditPoints="1"/>
          </p:cNvSpPr>
          <p:nvPr/>
        </p:nvSpPr>
        <p:spPr bwMode="auto">
          <a:xfrm>
            <a:off x="10298744" y="2505759"/>
            <a:ext cx="431800" cy="458788"/>
          </a:xfrm>
          <a:custGeom>
            <a:avLst/>
            <a:gdLst>
              <a:gd name="T0" fmla="*/ 154 w 2970"/>
              <a:gd name="T1" fmla="*/ 3154 h 3154"/>
              <a:gd name="T2" fmla="*/ 0 w 2970"/>
              <a:gd name="T3" fmla="*/ 445 h 3154"/>
              <a:gd name="T4" fmla="*/ 410 w 2970"/>
              <a:gd name="T5" fmla="*/ 297 h 3154"/>
              <a:gd name="T6" fmla="*/ 717 w 2970"/>
              <a:gd name="T7" fmla="*/ 742 h 3154"/>
              <a:gd name="T8" fmla="*/ 1024 w 2970"/>
              <a:gd name="T9" fmla="*/ 297 h 3154"/>
              <a:gd name="T10" fmla="*/ 1178 w 2970"/>
              <a:gd name="T11" fmla="*/ 445 h 3154"/>
              <a:gd name="T12" fmla="*/ 1792 w 2970"/>
              <a:gd name="T13" fmla="*/ 445 h 3154"/>
              <a:gd name="T14" fmla="*/ 1946 w 2970"/>
              <a:gd name="T15" fmla="*/ 297 h 3154"/>
              <a:gd name="T16" fmla="*/ 2253 w 2970"/>
              <a:gd name="T17" fmla="*/ 742 h 3154"/>
              <a:gd name="T18" fmla="*/ 2560 w 2970"/>
              <a:gd name="T19" fmla="*/ 297 h 3154"/>
              <a:gd name="T20" fmla="*/ 2970 w 2970"/>
              <a:gd name="T21" fmla="*/ 445 h 3154"/>
              <a:gd name="T22" fmla="*/ 2806 w 2970"/>
              <a:gd name="T23" fmla="*/ 3154 h 3154"/>
              <a:gd name="T24" fmla="*/ 563 w 2970"/>
              <a:gd name="T25" fmla="*/ 1137 h 3154"/>
              <a:gd name="T26" fmla="*/ 563 w 2970"/>
              <a:gd name="T27" fmla="*/ 1434 h 3154"/>
              <a:gd name="T28" fmla="*/ 2550 w 2970"/>
              <a:gd name="T29" fmla="*/ 1285 h 3154"/>
              <a:gd name="T30" fmla="*/ 2401 w 2970"/>
              <a:gd name="T31" fmla="*/ 1777 h 3154"/>
              <a:gd name="T32" fmla="*/ 410 w 2970"/>
              <a:gd name="T33" fmla="*/ 1925 h 3154"/>
              <a:gd name="T34" fmla="*/ 2396 w 2970"/>
              <a:gd name="T35" fmla="*/ 2074 h 3154"/>
              <a:gd name="T36" fmla="*/ 2401 w 2970"/>
              <a:gd name="T37" fmla="*/ 1777 h 3154"/>
              <a:gd name="T38" fmla="*/ 538 w 2970"/>
              <a:gd name="T39" fmla="*/ 2417 h 3154"/>
              <a:gd name="T40" fmla="*/ 538 w 2970"/>
              <a:gd name="T41" fmla="*/ 2662 h 3154"/>
              <a:gd name="T42" fmla="*/ 2550 w 2970"/>
              <a:gd name="T43" fmla="*/ 2540 h 3154"/>
              <a:gd name="T44" fmla="*/ 2248 w 2970"/>
              <a:gd name="T45" fmla="*/ 594 h 3154"/>
              <a:gd name="T46" fmla="*/ 2094 w 2970"/>
              <a:gd name="T47" fmla="*/ 148 h 3154"/>
              <a:gd name="T48" fmla="*/ 2401 w 2970"/>
              <a:gd name="T49" fmla="*/ 148 h 3154"/>
              <a:gd name="T50" fmla="*/ 2248 w 2970"/>
              <a:gd name="T51" fmla="*/ 594 h 3154"/>
              <a:gd name="T52" fmla="*/ 1326 w 2970"/>
              <a:gd name="T53" fmla="*/ 445 h 3154"/>
              <a:gd name="T54" fmla="*/ 1480 w 2970"/>
              <a:gd name="T55" fmla="*/ 0 h 3154"/>
              <a:gd name="T56" fmla="*/ 1633 w 2970"/>
              <a:gd name="T57" fmla="*/ 445 h 3154"/>
              <a:gd name="T58" fmla="*/ 717 w 2970"/>
              <a:gd name="T59" fmla="*/ 594 h 3154"/>
              <a:gd name="T60" fmla="*/ 563 w 2970"/>
              <a:gd name="T61" fmla="*/ 148 h 3154"/>
              <a:gd name="T62" fmla="*/ 870 w 2970"/>
              <a:gd name="T63" fmla="*/ 148 h 3154"/>
              <a:gd name="T64" fmla="*/ 717 w 2970"/>
              <a:gd name="T65" fmla="*/ 594 h 3154"/>
              <a:gd name="T66" fmla="*/ 717 w 2970"/>
              <a:gd name="T67" fmla="*/ 594 h 3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970" h="3154">
                <a:moveTo>
                  <a:pt x="2806" y="3154"/>
                </a:moveTo>
                <a:cubicBezTo>
                  <a:pt x="154" y="3154"/>
                  <a:pt x="154" y="3154"/>
                  <a:pt x="154" y="3154"/>
                </a:cubicBezTo>
                <a:cubicBezTo>
                  <a:pt x="67" y="3154"/>
                  <a:pt x="0" y="3087"/>
                  <a:pt x="0" y="3005"/>
                </a:cubicBezTo>
                <a:cubicBezTo>
                  <a:pt x="0" y="445"/>
                  <a:pt x="0" y="445"/>
                  <a:pt x="0" y="445"/>
                </a:cubicBezTo>
                <a:cubicBezTo>
                  <a:pt x="0" y="364"/>
                  <a:pt x="72" y="297"/>
                  <a:pt x="154" y="297"/>
                </a:cubicBezTo>
                <a:cubicBezTo>
                  <a:pt x="410" y="297"/>
                  <a:pt x="410" y="297"/>
                  <a:pt x="410" y="297"/>
                </a:cubicBezTo>
                <a:cubicBezTo>
                  <a:pt x="410" y="445"/>
                  <a:pt x="410" y="445"/>
                  <a:pt x="410" y="445"/>
                </a:cubicBezTo>
                <a:cubicBezTo>
                  <a:pt x="410" y="609"/>
                  <a:pt x="548" y="742"/>
                  <a:pt x="717" y="742"/>
                </a:cubicBezTo>
                <a:cubicBezTo>
                  <a:pt x="886" y="742"/>
                  <a:pt x="1024" y="609"/>
                  <a:pt x="1024" y="445"/>
                </a:cubicBezTo>
                <a:cubicBezTo>
                  <a:pt x="1024" y="297"/>
                  <a:pt x="1024" y="297"/>
                  <a:pt x="1024" y="297"/>
                </a:cubicBezTo>
                <a:cubicBezTo>
                  <a:pt x="1178" y="297"/>
                  <a:pt x="1178" y="297"/>
                  <a:pt x="1178" y="297"/>
                </a:cubicBezTo>
                <a:cubicBezTo>
                  <a:pt x="1178" y="445"/>
                  <a:pt x="1178" y="445"/>
                  <a:pt x="1178" y="445"/>
                </a:cubicBezTo>
                <a:cubicBezTo>
                  <a:pt x="1178" y="609"/>
                  <a:pt x="1316" y="742"/>
                  <a:pt x="1485" y="742"/>
                </a:cubicBezTo>
                <a:cubicBezTo>
                  <a:pt x="1654" y="742"/>
                  <a:pt x="1792" y="609"/>
                  <a:pt x="1792" y="445"/>
                </a:cubicBezTo>
                <a:cubicBezTo>
                  <a:pt x="1792" y="297"/>
                  <a:pt x="1792" y="297"/>
                  <a:pt x="1792" y="297"/>
                </a:cubicBezTo>
                <a:cubicBezTo>
                  <a:pt x="1946" y="297"/>
                  <a:pt x="1946" y="297"/>
                  <a:pt x="1946" y="297"/>
                </a:cubicBezTo>
                <a:cubicBezTo>
                  <a:pt x="1946" y="445"/>
                  <a:pt x="1946" y="445"/>
                  <a:pt x="1946" y="445"/>
                </a:cubicBezTo>
                <a:cubicBezTo>
                  <a:pt x="1946" y="609"/>
                  <a:pt x="2084" y="742"/>
                  <a:pt x="2253" y="742"/>
                </a:cubicBezTo>
                <a:cubicBezTo>
                  <a:pt x="2422" y="742"/>
                  <a:pt x="2560" y="609"/>
                  <a:pt x="2560" y="445"/>
                </a:cubicBezTo>
                <a:cubicBezTo>
                  <a:pt x="2560" y="297"/>
                  <a:pt x="2560" y="297"/>
                  <a:pt x="2560" y="297"/>
                </a:cubicBezTo>
                <a:cubicBezTo>
                  <a:pt x="2816" y="297"/>
                  <a:pt x="2816" y="297"/>
                  <a:pt x="2816" y="297"/>
                </a:cubicBezTo>
                <a:cubicBezTo>
                  <a:pt x="2903" y="297"/>
                  <a:pt x="2970" y="364"/>
                  <a:pt x="2970" y="445"/>
                </a:cubicBezTo>
                <a:cubicBezTo>
                  <a:pt x="2970" y="3005"/>
                  <a:pt x="2970" y="3005"/>
                  <a:pt x="2970" y="3005"/>
                </a:cubicBezTo>
                <a:cubicBezTo>
                  <a:pt x="2959" y="3087"/>
                  <a:pt x="2893" y="3154"/>
                  <a:pt x="2806" y="3154"/>
                </a:cubicBezTo>
                <a:close/>
                <a:moveTo>
                  <a:pt x="2401" y="1137"/>
                </a:moveTo>
                <a:cubicBezTo>
                  <a:pt x="563" y="1137"/>
                  <a:pt x="563" y="1137"/>
                  <a:pt x="563" y="1137"/>
                </a:cubicBezTo>
                <a:cubicBezTo>
                  <a:pt x="481" y="1137"/>
                  <a:pt x="410" y="1203"/>
                  <a:pt x="410" y="1285"/>
                </a:cubicBezTo>
                <a:cubicBezTo>
                  <a:pt x="410" y="1367"/>
                  <a:pt x="481" y="1434"/>
                  <a:pt x="563" y="1434"/>
                </a:cubicBezTo>
                <a:cubicBezTo>
                  <a:pt x="2396" y="1434"/>
                  <a:pt x="2396" y="1434"/>
                  <a:pt x="2396" y="1434"/>
                </a:cubicBezTo>
                <a:cubicBezTo>
                  <a:pt x="2483" y="1434"/>
                  <a:pt x="2550" y="1367"/>
                  <a:pt x="2550" y="1285"/>
                </a:cubicBezTo>
                <a:cubicBezTo>
                  <a:pt x="2550" y="1203"/>
                  <a:pt x="2483" y="1137"/>
                  <a:pt x="2401" y="1137"/>
                </a:cubicBezTo>
                <a:close/>
                <a:moveTo>
                  <a:pt x="2401" y="1777"/>
                </a:moveTo>
                <a:cubicBezTo>
                  <a:pt x="563" y="1777"/>
                  <a:pt x="563" y="1777"/>
                  <a:pt x="563" y="1777"/>
                </a:cubicBezTo>
                <a:cubicBezTo>
                  <a:pt x="481" y="1777"/>
                  <a:pt x="410" y="1843"/>
                  <a:pt x="410" y="1925"/>
                </a:cubicBezTo>
                <a:cubicBezTo>
                  <a:pt x="410" y="2007"/>
                  <a:pt x="481" y="2074"/>
                  <a:pt x="563" y="2074"/>
                </a:cubicBezTo>
                <a:cubicBezTo>
                  <a:pt x="2396" y="2074"/>
                  <a:pt x="2396" y="2074"/>
                  <a:pt x="2396" y="2074"/>
                </a:cubicBezTo>
                <a:cubicBezTo>
                  <a:pt x="2483" y="2074"/>
                  <a:pt x="2550" y="2007"/>
                  <a:pt x="2550" y="1925"/>
                </a:cubicBezTo>
                <a:cubicBezTo>
                  <a:pt x="2550" y="1843"/>
                  <a:pt x="2483" y="1777"/>
                  <a:pt x="2401" y="1777"/>
                </a:cubicBezTo>
                <a:close/>
                <a:moveTo>
                  <a:pt x="2427" y="2417"/>
                </a:moveTo>
                <a:cubicBezTo>
                  <a:pt x="538" y="2417"/>
                  <a:pt x="538" y="2417"/>
                  <a:pt x="538" y="2417"/>
                </a:cubicBezTo>
                <a:cubicBezTo>
                  <a:pt x="466" y="2417"/>
                  <a:pt x="410" y="2473"/>
                  <a:pt x="410" y="2540"/>
                </a:cubicBezTo>
                <a:cubicBezTo>
                  <a:pt x="410" y="2606"/>
                  <a:pt x="466" y="2662"/>
                  <a:pt x="538" y="2662"/>
                </a:cubicBezTo>
                <a:cubicBezTo>
                  <a:pt x="2422" y="2662"/>
                  <a:pt x="2422" y="2662"/>
                  <a:pt x="2422" y="2662"/>
                </a:cubicBezTo>
                <a:cubicBezTo>
                  <a:pt x="2488" y="2662"/>
                  <a:pt x="2550" y="2606"/>
                  <a:pt x="2550" y="2540"/>
                </a:cubicBezTo>
                <a:cubicBezTo>
                  <a:pt x="2550" y="2473"/>
                  <a:pt x="2493" y="2417"/>
                  <a:pt x="2427" y="2417"/>
                </a:cubicBezTo>
                <a:close/>
                <a:moveTo>
                  <a:pt x="2248" y="594"/>
                </a:moveTo>
                <a:cubicBezTo>
                  <a:pt x="2161" y="594"/>
                  <a:pt x="2094" y="527"/>
                  <a:pt x="2094" y="445"/>
                </a:cubicBezTo>
                <a:cubicBezTo>
                  <a:pt x="2094" y="148"/>
                  <a:pt x="2094" y="148"/>
                  <a:pt x="2094" y="148"/>
                </a:cubicBezTo>
                <a:cubicBezTo>
                  <a:pt x="2094" y="67"/>
                  <a:pt x="2161" y="0"/>
                  <a:pt x="2248" y="0"/>
                </a:cubicBezTo>
                <a:cubicBezTo>
                  <a:pt x="2335" y="0"/>
                  <a:pt x="2401" y="67"/>
                  <a:pt x="2401" y="148"/>
                </a:cubicBezTo>
                <a:cubicBezTo>
                  <a:pt x="2401" y="445"/>
                  <a:pt x="2401" y="445"/>
                  <a:pt x="2401" y="445"/>
                </a:cubicBezTo>
                <a:cubicBezTo>
                  <a:pt x="2401" y="527"/>
                  <a:pt x="2330" y="594"/>
                  <a:pt x="2248" y="594"/>
                </a:cubicBezTo>
                <a:close/>
                <a:moveTo>
                  <a:pt x="1480" y="594"/>
                </a:moveTo>
                <a:cubicBezTo>
                  <a:pt x="1398" y="594"/>
                  <a:pt x="1326" y="527"/>
                  <a:pt x="1326" y="445"/>
                </a:cubicBezTo>
                <a:cubicBezTo>
                  <a:pt x="1326" y="148"/>
                  <a:pt x="1326" y="148"/>
                  <a:pt x="1326" y="148"/>
                </a:cubicBezTo>
                <a:cubicBezTo>
                  <a:pt x="1326" y="67"/>
                  <a:pt x="1398" y="0"/>
                  <a:pt x="1480" y="0"/>
                </a:cubicBezTo>
                <a:cubicBezTo>
                  <a:pt x="1562" y="0"/>
                  <a:pt x="1633" y="67"/>
                  <a:pt x="1633" y="148"/>
                </a:cubicBezTo>
                <a:cubicBezTo>
                  <a:pt x="1633" y="445"/>
                  <a:pt x="1633" y="445"/>
                  <a:pt x="1633" y="445"/>
                </a:cubicBezTo>
                <a:cubicBezTo>
                  <a:pt x="1633" y="527"/>
                  <a:pt x="1567" y="594"/>
                  <a:pt x="1480" y="594"/>
                </a:cubicBezTo>
                <a:close/>
                <a:moveTo>
                  <a:pt x="717" y="594"/>
                </a:moveTo>
                <a:cubicBezTo>
                  <a:pt x="635" y="594"/>
                  <a:pt x="563" y="527"/>
                  <a:pt x="563" y="445"/>
                </a:cubicBezTo>
                <a:cubicBezTo>
                  <a:pt x="563" y="148"/>
                  <a:pt x="563" y="148"/>
                  <a:pt x="563" y="148"/>
                </a:cubicBezTo>
                <a:cubicBezTo>
                  <a:pt x="563" y="67"/>
                  <a:pt x="635" y="0"/>
                  <a:pt x="717" y="0"/>
                </a:cubicBezTo>
                <a:cubicBezTo>
                  <a:pt x="799" y="0"/>
                  <a:pt x="870" y="67"/>
                  <a:pt x="870" y="148"/>
                </a:cubicBezTo>
                <a:cubicBezTo>
                  <a:pt x="870" y="445"/>
                  <a:pt x="870" y="445"/>
                  <a:pt x="870" y="445"/>
                </a:cubicBezTo>
                <a:cubicBezTo>
                  <a:pt x="870" y="527"/>
                  <a:pt x="804" y="594"/>
                  <a:pt x="717" y="594"/>
                </a:cubicBezTo>
                <a:close/>
                <a:moveTo>
                  <a:pt x="717" y="594"/>
                </a:moveTo>
                <a:cubicBezTo>
                  <a:pt x="717" y="594"/>
                  <a:pt x="717" y="594"/>
                  <a:pt x="717" y="594"/>
                </a:cubicBezTo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0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0661CBF-F752-46BE-83BF-2C4807980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Rectangle 6">
            <a:extLst>
              <a:ext uri="{FF2B5EF4-FFF2-40B4-BE49-F238E27FC236}">
                <a16:creationId xmlns:a16="http://schemas.microsoft.com/office/drawing/2014/main" id="{D3807927-EF59-48F1-A423-70249CC663A1}"/>
              </a:ext>
            </a:extLst>
          </p:cNvPr>
          <p:cNvSpPr/>
          <p:nvPr/>
        </p:nvSpPr>
        <p:spPr>
          <a:xfrm>
            <a:off x="695325" y="2336800"/>
            <a:ext cx="10801350" cy="2336800"/>
          </a:xfrm>
          <a:prstGeom prst="rect">
            <a:avLst/>
          </a:prstGeom>
          <a:solidFill>
            <a:srgbClr val="45526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6C7F3154-3D1F-4173-B136-86538DC73AD5}"/>
              </a:ext>
            </a:extLst>
          </p:cNvPr>
          <p:cNvSpPr/>
          <p:nvPr/>
        </p:nvSpPr>
        <p:spPr>
          <a:xfrm>
            <a:off x="1300163" y="1134610"/>
            <a:ext cx="1800000" cy="180000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75726612-A172-4170-AA0B-F98EA1A7C689}"/>
              </a:ext>
            </a:extLst>
          </p:cNvPr>
          <p:cNvSpPr/>
          <p:nvPr/>
        </p:nvSpPr>
        <p:spPr>
          <a:xfrm>
            <a:off x="9094742" y="4339771"/>
            <a:ext cx="1001486" cy="6676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7CA9598-D792-4546-B388-2F1EBF838D41}"/>
              </a:ext>
            </a:extLst>
          </p:cNvPr>
          <p:cNvSpPr/>
          <p:nvPr/>
        </p:nvSpPr>
        <p:spPr>
          <a:xfrm>
            <a:off x="9094742" y="5087465"/>
            <a:ext cx="1001486" cy="135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C497238-7FB9-457A-9703-9EF910DA6DB2}"/>
              </a:ext>
            </a:extLst>
          </p:cNvPr>
          <p:cNvSpPr txBox="1"/>
          <p:nvPr/>
        </p:nvSpPr>
        <p:spPr>
          <a:xfrm>
            <a:off x="1466629" y="1711445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>
                <a:solidFill>
                  <a:schemeClr val="bg1"/>
                </a:solidFill>
              </a:rPr>
              <a:t>Part 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5D7824-5795-4180-9B3F-0C4C1D7705EA}"/>
              </a:ext>
            </a:extLst>
          </p:cNvPr>
          <p:cNvSpPr/>
          <p:nvPr/>
        </p:nvSpPr>
        <p:spPr>
          <a:xfrm>
            <a:off x="1632633" y="3039528"/>
            <a:ext cx="8926735" cy="931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+mj-ea"/>
                <a:ea typeface="+mj-ea"/>
                <a:cs typeface="Times New Roman" panose="02020603050405020304" pitchFamily="18" charset="0"/>
              </a:rPr>
              <a:t>请在这里输入第一部分标题</a:t>
            </a:r>
            <a:endParaRPr kumimoji="0" lang="zh-CN" altLang="en-US" sz="4800" b="1" i="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74977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>
            <a:extLst>
              <a:ext uri="{FF2B5EF4-FFF2-40B4-BE49-F238E27FC236}">
                <a16:creationId xmlns:a16="http://schemas.microsoft.com/office/drawing/2014/main" id="{28B6D5F1-ABC3-47DE-A5A4-EFBAFAF4FFE5}"/>
              </a:ext>
            </a:extLst>
          </p:cNvPr>
          <p:cNvSpPr/>
          <p:nvPr/>
        </p:nvSpPr>
        <p:spPr>
          <a:xfrm>
            <a:off x="691172" y="2204322"/>
            <a:ext cx="2321380" cy="2321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5085B26-981D-44A2-918E-279EB07830E4}"/>
              </a:ext>
            </a:extLst>
          </p:cNvPr>
          <p:cNvSpPr txBox="1"/>
          <p:nvPr/>
        </p:nvSpPr>
        <p:spPr>
          <a:xfrm>
            <a:off x="59001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404040"/>
                </a:solidFill>
              </a:rPr>
              <a:t>请输入主标题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D1B947C-1938-4837-9D05-29F36A5519E8}"/>
              </a:ext>
            </a:extLst>
          </p:cNvPr>
          <p:cNvCxnSpPr>
            <a:cxnSpLocks/>
          </p:cNvCxnSpPr>
          <p:nvPr/>
        </p:nvCxnSpPr>
        <p:spPr>
          <a:xfrm>
            <a:off x="702198" y="554234"/>
            <a:ext cx="2422002" cy="0"/>
          </a:xfrm>
          <a:prstGeom prst="line">
            <a:avLst/>
          </a:prstGeom>
          <a:ln w="603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79A795C1-1BA5-45A8-BEF0-E985DDBEC5C8}"/>
              </a:ext>
            </a:extLst>
          </p:cNvPr>
          <p:cNvSpPr/>
          <p:nvPr/>
        </p:nvSpPr>
        <p:spPr>
          <a:xfrm>
            <a:off x="702198" y="6723289"/>
            <a:ext cx="1001486" cy="134711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5D062DE-6CAB-492E-A672-F548F406123F}"/>
              </a:ext>
            </a:extLst>
          </p:cNvPr>
          <p:cNvSpPr/>
          <p:nvPr/>
        </p:nvSpPr>
        <p:spPr>
          <a:xfrm>
            <a:off x="11925300" y="0"/>
            <a:ext cx="266700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47DE29-37AE-4A76-B114-F3FA4052A5FE}"/>
              </a:ext>
            </a:extLst>
          </p:cNvPr>
          <p:cNvSpPr txBox="1"/>
          <p:nvPr/>
        </p:nvSpPr>
        <p:spPr>
          <a:xfrm>
            <a:off x="59001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404040"/>
                </a:solidFill>
              </a:rPr>
              <a:t>请输入副标题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CF27AF4D-5884-4776-91E7-70DC65B2667B}"/>
              </a:ext>
            </a:extLst>
          </p:cNvPr>
          <p:cNvSpPr/>
          <p:nvPr/>
        </p:nvSpPr>
        <p:spPr>
          <a:xfrm>
            <a:off x="991237" y="2504389"/>
            <a:ext cx="1721250" cy="1721248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FB7C2EB-C194-41B8-A515-8653FE97D402}"/>
              </a:ext>
            </a:extLst>
          </p:cNvPr>
          <p:cNvSpPr/>
          <p:nvPr/>
        </p:nvSpPr>
        <p:spPr>
          <a:xfrm>
            <a:off x="3525701" y="2204322"/>
            <a:ext cx="2321380" cy="2321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21EE8BF-F221-4193-A983-A22F2D5C58B6}"/>
              </a:ext>
            </a:extLst>
          </p:cNvPr>
          <p:cNvSpPr/>
          <p:nvPr/>
        </p:nvSpPr>
        <p:spPr>
          <a:xfrm>
            <a:off x="3825766" y="2504390"/>
            <a:ext cx="1721252" cy="1721246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947E76A8-915E-4FEA-BFB7-D7B7177DF99C}"/>
              </a:ext>
            </a:extLst>
          </p:cNvPr>
          <p:cNvSpPr/>
          <p:nvPr/>
        </p:nvSpPr>
        <p:spPr>
          <a:xfrm>
            <a:off x="6356076" y="2204322"/>
            <a:ext cx="2321380" cy="2321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6269E87-AB82-4C4B-966E-D845EDDEDD9D}"/>
              </a:ext>
            </a:extLst>
          </p:cNvPr>
          <p:cNvSpPr/>
          <p:nvPr/>
        </p:nvSpPr>
        <p:spPr>
          <a:xfrm>
            <a:off x="6656141" y="2504390"/>
            <a:ext cx="1721252" cy="1721246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D04A6BB-C285-4CCA-9611-8CB81AD66513}"/>
              </a:ext>
            </a:extLst>
          </p:cNvPr>
          <p:cNvSpPr/>
          <p:nvPr/>
        </p:nvSpPr>
        <p:spPr>
          <a:xfrm>
            <a:off x="9186451" y="2204322"/>
            <a:ext cx="2321380" cy="2321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3E6597B-1C02-46E5-BFDF-3B7D1C694C25}"/>
              </a:ext>
            </a:extLst>
          </p:cNvPr>
          <p:cNvSpPr/>
          <p:nvPr/>
        </p:nvSpPr>
        <p:spPr>
          <a:xfrm>
            <a:off x="9486516" y="2504390"/>
            <a:ext cx="1721252" cy="1721246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D558C8B7-3B15-4B03-8BF0-24F529436E7D}"/>
              </a:ext>
            </a:extLst>
          </p:cNvPr>
          <p:cNvSpPr txBox="1"/>
          <p:nvPr/>
        </p:nvSpPr>
        <p:spPr>
          <a:xfrm>
            <a:off x="990087" y="4616041"/>
            <a:ext cx="1723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70AD47"/>
                </a:solidFill>
                <a:latin typeface="+mj-ea"/>
                <a:ea typeface="+mj-ea"/>
              </a:rPr>
              <a:t>点击编辑标题</a:t>
            </a: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9D031B2B-9536-43FA-8A55-7E3523E36E5B}"/>
              </a:ext>
            </a:extLst>
          </p:cNvPr>
          <p:cNvSpPr txBox="1"/>
          <p:nvPr/>
        </p:nvSpPr>
        <p:spPr>
          <a:xfrm>
            <a:off x="584772" y="4985373"/>
            <a:ext cx="2534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latin typeface="+mj-ea"/>
                <a:ea typeface="+mj-ea"/>
              </a:rPr>
              <a:t>请在此处输入详细的文字信息</a:t>
            </a:r>
          </a:p>
        </p:txBody>
      </p: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4301B390-FF9A-4744-83F3-1A1737D20052}"/>
              </a:ext>
            </a:extLst>
          </p:cNvPr>
          <p:cNvGrpSpPr/>
          <p:nvPr/>
        </p:nvGrpSpPr>
        <p:grpSpPr>
          <a:xfrm>
            <a:off x="3417439" y="4616041"/>
            <a:ext cx="2534181" cy="677109"/>
            <a:chOff x="3427300" y="4616041"/>
            <a:chExt cx="2534181" cy="677109"/>
          </a:xfrm>
        </p:grpSpPr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5B0E6299-1350-43C6-85D9-EBB52B199468}"/>
                </a:ext>
              </a:extLst>
            </p:cNvPr>
            <p:cNvSpPr txBox="1"/>
            <p:nvPr/>
          </p:nvSpPr>
          <p:spPr>
            <a:xfrm>
              <a:off x="3832615" y="4616041"/>
              <a:ext cx="17235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70AD47"/>
                  </a:solidFill>
                  <a:latin typeface="+mj-ea"/>
                  <a:ea typeface="+mj-ea"/>
                </a:rPr>
                <a:t>点击编辑标题</a:t>
              </a:r>
            </a:p>
          </p:txBody>
        </p:sp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D9723F5E-55A0-450B-B408-B3FBE9C5C0B3}"/>
                </a:ext>
              </a:extLst>
            </p:cNvPr>
            <p:cNvSpPr txBox="1"/>
            <p:nvPr/>
          </p:nvSpPr>
          <p:spPr>
            <a:xfrm>
              <a:off x="3427300" y="4985373"/>
              <a:ext cx="25341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latin typeface="+mj-ea"/>
                  <a:ea typeface="+mj-ea"/>
                </a:rPr>
                <a:t>请在此处输入详细的文字信息</a:t>
              </a:r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B37DD43B-0494-425B-86AC-BE3990BEE73B}"/>
              </a:ext>
            </a:extLst>
          </p:cNvPr>
          <p:cNvGrpSpPr/>
          <p:nvPr/>
        </p:nvGrpSpPr>
        <p:grpSpPr>
          <a:xfrm>
            <a:off x="6250106" y="4616041"/>
            <a:ext cx="2534181" cy="677109"/>
            <a:chOff x="3427300" y="4616041"/>
            <a:chExt cx="2534181" cy="677109"/>
          </a:xfrm>
        </p:grpSpPr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B6C910C0-B2A0-497A-A535-DBC6CBEEAF9F}"/>
                </a:ext>
              </a:extLst>
            </p:cNvPr>
            <p:cNvSpPr txBox="1"/>
            <p:nvPr/>
          </p:nvSpPr>
          <p:spPr>
            <a:xfrm>
              <a:off x="3832615" y="4616041"/>
              <a:ext cx="17235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70AD47"/>
                  </a:solidFill>
                  <a:latin typeface="+mj-ea"/>
                  <a:ea typeface="+mj-ea"/>
                </a:rPr>
                <a:t>点击编辑标题</a:t>
              </a:r>
            </a:p>
          </p:txBody>
        </p:sp>
        <p:sp>
          <p:nvSpPr>
            <p:cNvPr id="121" name="文本框 120">
              <a:extLst>
                <a:ext uri="{FF2B5EF4-FFF2-40B4-BE49-F238E27FC236}">
                  <a16:creationId xmlns:a16="http://schemas.microsoft.com/office/drawing/2014/main" id="{D82968A0-E509-40C9-AF40-F12CFF368C7F}"/>
                </a:ext>
              </a:extLst>
            </p:cNvPr>
            <p:cNvSpPr txBox="1"/>
            <p:nvPr/>
          </p:nvSpPr>
          <p:spPr>
            <a:xfrm>
              <a:off x="3427300" y="4985373"/>
              <a:ext cx="25341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latin typeface="+mj-ea"/>
                  <a:ea typeface="+mj-ea"/>
                </a:rPr>
                <a:t>请在此处输入详细的文字信息</a:t>
              </a: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4AB20463-B50B-4227-BAEA-B9857E0D06D1}"/>
              </a:ext>
            </a:extLst>
          </p:cNvPr>
          <p:cNvGrpSpPr/>
          <p:nvPr/>
        </p:nvGrpSpPr>
        <p:grpSpPr>
          <a:xfrm>
            <a:off x="9082772" y="4616041"/>
            <a:ext cx="2534181" cy="677109"/>
            <a:chOff x="3427300" y="4616041"/>
            <a:chExt cx="2534181" cy="677109"/>
          </a:xfrm>
        </p:grpSpPr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A88B1F87-69B3-48C1-9695-C6F479CB5D59}"/>
                </a:ext>
              </a:extLst>
            </p:cNvPr>
            <p:cNvSpPr txBox="1"/>
            <p:nvPr/>
          </p:nvSpPr>
          <p:spPr>
            <a:xfrm>
              <a:off x="3832615" y="4616041"/>
              <a:ext cx="17235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70AD47"/>
                  </a:solidFill>
                  <a:latin typeface="+mj-ea"/>
                  <a:ea typeface="+mj-ea"/>
                </a:rPr>
                <a:t>点击编辑标题</a:t>
              </a:r>
            </a:p>
          </p:txBody>
        </p:sp>
        <p:sp>
          <p:nvSpPr>
            <p:cNvPr id="124" name="文本框 123">
              <a:extLst>
                <a:ext uri="{FF2B5EF4-FFF2-40B4-BE49-F238E27FC236}">
                  <a16:creationId xmlns:a16="http://schemas.microsoft.com/office/drawing/2014/main" id="{9E571A20-0B99-416A-B33E-7B087372A3F7}"/>
                </a:ext>
              </a:extLst>
            </p:cNvPr>
            <p:cNvSpPr txBox="1"/>
            <p:nvPr/>
          </p:nvSpPr>
          <p:spPr>
            <a:xfrm>
              <a:off x="3427300" y="4985373"/>
              <a:ext cx="25341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latin typeface="+mj-ea"/>
                  <a:ea typeface="+mj-ea"/>
                </a:rPr>
                <a:t>请在此处输入详细的文字信息</a:t>
              </a:r>
            </a:p>
          </p:txBody>
        </p:sp>
      </p:grpSp>
      <p:sp>
        <p:nvSpPr>
          <p:cNvPr id="125" name="文本框 124">
            <a:extLst>
              <a:ext uri="{FF2B5EF4-FFF2-40B4-BE49-F238E27FC236}">
                <a16:creationId xmlns:a16="http://schemas.microsoft.com/office/drawing/2014/main" id="{2EF1A86F-1649-4766-B4AF-8991B417A954}"/>
              </a:ext>
            </a:extLst>
          </p:cNvPr>
          <p:cNvSpPr txBox="1"/>
          <p:nvPr/>
        </p:nvSpPr>
        <p:spPr>
          <a:xfrm>
            <a:off x="1194472" y="2980293"/>
            <a:ext cx="1314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80%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5F5F07A5-7751-4FD6-8883-474BCDFFE351}"/>
              </a:ext>
            </a:extLst>
          </p:cNvPr>
          <p:cNvSpPr txBox="1"/>
          <p:nvPr/>
        </p:nvSpPr>
        <p:spPr>
          <a:xfrm>
            <a:off x="4029001" y="2980293"/>
            <a:ext cx="1314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80%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C6EDC96D-216F-4EFD-A0E6-C76844D67DA5}"/>
              </a:ext>
            </a:extLst>
          </p:cNvPr>
          <p:cNvSpPr txBox="1"/>
          <p:nvPr/>
        </p:nvSpPr>
        <p:spPr>
          <a:xfrm>
            <a:off x="6859376" y="2980293"/>
            <a:ext cx="1314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80%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BF21D9A0-39BB-4A0E-98CE-A394A3501601}"/>
              </a:ext>
            </a:extLst>
          </p:cNvPr>
          <p:cNvSpPr txBox="1"/>
          <p:nvPr/>
        </p:nvSpPr>
        <p:spPr>
          <a:xfrm>
            <a:off x="9689751" y="2980293"/>
            <a:ext cx="1314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</a:rPr>
              <a:t>80%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407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>
            <a:extLst>
              <a:ext uri="{FF2B5EF4-FFF2-40B4-BE49-F238E27FC236}">
                <a16:creationId xmlns:a16="http://schemas.microsoft.com/office/drawing/2014/main" id="{7E4ECE17-C7B6-40DD-8977-C063F5BCA9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481"/>
          <a:stretch/>
        </p:blipFill>
        <p:spPr>
          <a:xfrm>
            <a:off x="8005610" y="2664861"/>
            <a:ext cx="3507102" cy="1976117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A7B7769D-8FB3-4B45-A59A-50FD08E7E7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481"/>
          <a:stretch/>
        </p:blipFill>
        <p:spPr>
          <a:xfrm>
            <a:off x="4335504" y="2664861"/>
            <a:ext cx="3507102" cy="1976117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E37C125-5382-45E0-B647-0A9982736D1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695325" y="2664861"/>
            <a:ext cx="3513096" cy="197611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B1D59A1-686E-49E5-89A3-75E9C4C07CE0}"/>
              </a:ext>
            </a:extLst>
          </p:cNvPr>
          <p:cNvSpPr txBox="1"/>
          <p:nvPr/>
        </p:nvSpPr>
        <p:spPr>
          <a:xfrm>
            <a:off x="59001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404040"/>
                </a:solidFill>
              </a:rPr>
              <a:t>请输入主标题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0DE4F58-761D-4C5F-87D8-33D74D45E8AB}"/>
              </a:ext>
            </a:extLst>
          </p:cNvPr>
          <p:cNvCxnSpPr>
            <a:cxnSpLocks/>
          </p:cNvCxnSpPr>
          <p:nvPr/>
        </p:nvCxnSpPr>
        <p:spPr>
          <a:xfrm>
            <a:off x="702198" y="554234"/>
            <a:ext cx="2422002" cy="0"/>
          </a:xfrm>
          <a:prstGeom prst="line">
            <a:avLst/>
          </a:prstGeom>
          <a:ln w="603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6006A26D-0A8B-46CF-A280-332FE8375B95}"/>
              </a:ext>
            </a:extLst>
          </p:cNvPr>
          <p:cNvSpPr/>
          <p:nvPr/>
        </p:nvSpPr>
        <p:spPr>
          <a:xfrm>
            <a:off x="702198" y="6723289"/>
            <a:ext cx="1001486" cy="134711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D1B373-563D-4556-A9B7-49ADAC6A49E9}"/>
              </a:ext>
            </a:extLst>
          </p:cNvPr>
          <p:cNvSpPr/>
          <p:nvPr/>
        </p:nvSpPr>
        <p:spPr>
          <a:xfrm>
            <a:off x="11925300" y="0"/>
            <a:ext cx="266700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864330-875F-4E38-9ABA-242BEB7B68AE}"/>
              </a:ext>
            </a:extLst>
          </p:cNvPr>
          <p:cNvSpPr txBox="1"/>
          <p:nvPr/>
        </p:nvSpPr>
        <p:spPr>
          <a:xfrm>
            <a:off x="59001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404040"/>
                </a:solidFill>
              </a:rPr>
              <a:t>请输入副标题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1B9322-3F19-4E1D-9A1A-F9072133958C}"/>
              </a:ext>
            </a:extLst>
          </p:cNvPr>
          <p:cNvSpPr txBox="1"/>
          <p:nvPr/>
        </p:nvSpPr>
        <p:spPr>
          <a:xfrm>
            <a:off x="584772" y="5227886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+mj-ea"/>
                <a:ea typeface="+mj-ea"/>
              </a:rPr>
              <a:t>请在此处输入详细图片图片介绍信息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425C45C-E86D-45BD-A136-AF88BA891B42}"/>
              </a:ext>
            </a:extLst>
          </p:cNvPr>
          <p:cNvSpPr txBox="1"/>
          <p:nvPr/>
        </p:nvSpPr>
        <p:spPr>
          <a:xfrm>
            <a:off x="4245229" y="5227886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+mj-ea"/>
                <a:ea typeface="+mj-ea"/>
              </a:rPr>
              <a:t>请在此处输入详细图片图片介绍信息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03F7DF7-4AAC-4629-BDC5-251E8892CCDB}"/>
              </a:ext>
            </a:extLst>
          </p:cNvPr>
          <p:cNvSpPr txBox="1"/>
          <p:nvPr/>
        </p:nvSpPr>
        <p:spPr>
          <a:xfrm>
            <a:off x="7905686" y="5227886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+mj-ea"/>
                <a:ea typeface="+mj-ea"/>
              </a:rPr>
              <a:t>请在此处输入详细图片图片介绍信息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D045919-0840-4206-9A88-B408BDF94E68}"/>
              </a:ext>
            </a:extLst>
          </p:cNvPr>
          <p:cNvSpPr txBox="1"/>
          <p:nvPr/>
        </p:nvSpPr>
        <p:spPr>
          <a:xfrm>
            <a:off x="584775" y="488297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70AD47"/>
                </a:solidFill>
                <a:latin typeface="+mj-ea"/>
                <a:ea typeface="+mj-ea"/>
              </a:rPr>
              <a:t>输入图片名称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10F2951-C9D1-4658-A33A-269E1B6BF2A5}"/>
              </a:ext>
            </a:extLst>
          </p:cNvPr>
          <p:cNvSpPr txBox="1"/>
          <p:nvPr/>
        </p:nvSpPr>
        <p:spPr>
          <a:xfrm>
            <a:off x="4245230" y="488297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70AD47"/>
                </a:solidFill>
                <a:latin typeface="+mj-ea"/>
                <a:ea typeface="+mj-ea"/>
              </a:rPr>
              <a:t>输入图片名称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8A6D6CB-AFE7-4F18-A40A-CAA594AA8994}"/>
              </a:ext>
            </a:extLst>
          </p:cNvPr>
          <p:cNvSpPr txBox="1"/>
          <p:nvPr/>
        </p:nvSpPr>
        <p:spPr>
          <a:xfrm>
            <a:off x="7905686" y="488297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70AD47"/>
                </a:solidFill>
                <a:latin typeface="+mj-ea"/>
                <a:ea typeface="+mj-ea"/>
              </a:rPr>
              <a:t>输入图片名称</a:t>
            </a:r>
          </a:p>
        </p:txBody>
      </p:sp>
      <p:sp>
        <p:nvSpPr>
          <p:cNvPr id="22" name="Rectangle 103">
            <a:extLst>
              <a:ext uri="{FF2B5EF4-FFF2-40B4-BE49-F238E27FC236}">
                <a16:creationId xmlns:a16="http://schemas.microsoft.com/office/drawing/2014/main" id="{1D9286C7-4BC8-4B73-AB56-63CC8D0D580F}"/>
              </a:ext>
            </a:extLst>
          </p:cNvPr>
          <p:cNvSpPr/>
          <p:nvPr/>
        </p:nvSpPr>
        <p:spPr>
          <a:xfrm>
            <a:off x="695325" y="2568155"/>
            <a:ext cx="1415772" cy="1934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04">
            <a:extLst>
              <a:ext uri="{FF2B5EF4-FFF2-40B4-BE49-F238E27FC236}">
                <a16:creationId xmlns:a16="http://schemas.microsoft.com/office/drawing/2014/main" id="{6B6ABDE5-AD0C-4964-BE40-6491C2974909}"/>
              </a:ext>
            </a:extLst>
          </p:cNvPr>
          <p:cNvSpPr/>
          <p:nvPr/>
        </p:nvSpPr>
        <p:spPr>
          <a:xfrm>
            <a:off x="3043931" y="4595655"/>
            <a:ext cx="1001486" cy="90646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03">
            <a:extLst>
              <a:ext uri="{FF2B5EF4-FFF2-40B4-BE49-F238E27FC236}">
                <a16:creationId xmlns:a16="http://schemas.microsoft.com/office/drawing/2014/main" id="{BE8A2214-AE6A-43B0-BED5-8BF92CADD3E1}"/>
              </a:ext>
            </a:extLst>
          </p:cNvPr>
          <p:cNvSpPr/>
          <p:nvPr/>
        </p:nvSpPr>
        <p:spPr>
          <a:xfrm>
            <a:off x="4335504" y="2568155"/>
            <a:ext cx="1415772" cy="1934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104">
            <a:extLst>
              <a:ext uri="{FF2B5EF4-FFF2-40B4-BE49-F238E27FC236}">
                <a16:creationId xmlns:a16="http://schemas.microsoft.com/office/drawing/2014/main" id="{E60594AC-6607-4D65-8101-C604607CD6A3}"/>
              </a:ext>
            </a:extLst>
          </p:cNvPr>
          <p:cNvSpPr/>
          <p:nvPr/>
        </p:nvSpPr>
        <p:spPr>
          <a:xfrm>
            <a:off x="6684110" y="4595655"/>
            <a:ext cx="1001486" cy="90646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103">
            <a:extLst>
              <a:ext uri="{FF2B5EF4-FFF2-40B4-BE49-F238E27FC236}">
                <a16:creationId xmlns:a16="http://schemas.microsoft.com/office/drawing/2014/main" id="{4A4A30DE-83AD-4262-A51A-61472EB3D981}"/>
              </a:ext>
            </a:extLst>
          </p:cNvPr>
          <p:cNvSpPr/>
          <p:nvPr/>
        </p:nvSpPr>
        <p:spPr>
          <a:xfrm>
            <a:off x="8005610" y="2568155"/>
            <a:ext cx="1415772" cy="19341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04">
            <a:extLst>
              <a:ext uri="{FF2B5EF4-FFF2-40B4-BE49-F238E27FC236}">
                <a16:creationId xmlns:a16="http://schemas.microsoft.com/office/drawing/2014/main" id="{CB54D624-E235-4CB2-A94C-F77FE2342A03}"/>
              </a:ext>
            </a:extLst>
          </p:cNvPr>
          <p:cNvSpPr/>
          <p:nvPr/>
        </p:nvSpPr>
        <p:spPr>
          <a:xfrm>
            <a:off x="10354216" y="4595655"/>
            <a:ext cx="1001486" cy="90646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82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52174BC-D942-4F00-A551-B149931EF005}"/>
              </a:ext>
            </a:extLst>
          </p:cNvPr>
          <p:cNvSpPr txBox="1"/>
          <p:nvPr/>
        </p:nvSpPr>
        <p:spPr>
          <a:xfrm>
            <a:off x="590019" y="671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404040"/>
                </a:solidFill>
              </a:rPr>
              <a:t>请输入主标题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813D93DD-BD61-4770-B964-B479C0901CA3}"/>
              </a:ext>
            </a:extLst>
          </p:cNvPr>
          <p:cNvCxnSpPr>
            <a:cxnSpLocks/>
          </p:cNvCxnSpPr>
          <p:nvPr/>
        </p:nvCxnSpPr>
        <p:spPr>
          <a:xfrm>
            <a:off x="702198" y="554234"/>
            <a:ext cx="2422002" cy="0"/>
          </a:xfrm>
          <a:prstGeom prst="line">
            <a:avLst/>
          </a:prstGeom>
          <a:ln w="603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94D4FBBA-B100-42DF-BDDD-9B47C466E841}"/>
              </a:ext>
            </a:extLst>
          </p:cNvPr>
          <p:cNvSpPr/>
          <p:nvPr/>
        </p:nvSpPr>
        <p:spPr>
          <a:xfrm>
            <a:off x="702198" y="6723289"/>
            <a:ext cx="1001486" cy="134711"/>
          </a:xfrm>
          <a:prstGeom prst="rect">
            <a:avLst/>
          </a:prstGeom>
          <a:solidFill>
            <a:srgbClr val="455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2A54FF-13C0-4D06-89AD-117B8A5D86B2}"/>
              </a:ext>
            </a:extLst>
          </p:cNvPr>
          <p:cNvSpPr/>
          <p:nvPr/>
        </p:nvSpPr>
        <p:spPr>
          <a:xfrm>
            <a:off x="11925300" y="0"/>
            <a:ext cx="266700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51EF4BF-CF8D-47CC-B66B-DCE08F370CDA}"/>
              </a:ext>
            </a:extLst>
          </p:cNvPr>
          <p:cNvSpPr txBox="1"/>
          <p:nvPr/>
        </p:nvSpPr>
        <p:spPr>
          <a:xfrm>
            <a:off x="590019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404040"/>
                </a:solidFill>
              </a:rPr>
              <a:t>请输入副标题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1DC04DCD-F475-45EB-8F0C-13A78FCAEC8C}"/>
              </a:ext>
            </a:extLst>
          </p:cNvPr>
          <p:cNvCxnSpPr>
            <a:cxnSpLocks/>
          </p:cNvCxnSpPr>
          <p:nvPr/>
        </p:nvCxnSpPr>
        <p:spPr>
          <a:xfrm>
            <a:off x="695325" y="6187440"/>
            <a:ext cx="10937875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484CC87-E3A0-4CAB-91E3-701DACF2F7E5}"/>
              </a:ext>
            </a:extLst>
          </p:cNvPr>
          <p:cNvCxnSpPr>
            <a:cxnSpLocks/>
          </p:cNvCxnSpPr>
          <p:nvPr/>
        </p:nvCxnSpPr>
        <p:spPr>
          <a:xfrm flipV="1">
            <a:off x="695325" y="2095018"/>
            <a:ext cx="0" cy="409242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5388865-B3D1-4895-95E8-E4B89B1F37EB}"/>
              </a:ext>
            </a:extLst>
          </p:cNvPr>
          <p:cNvSpPr/>
          <p:nvPr/>
        </p:nvSpPr>
        <p:spPr>
          <a:xfrm>
            <a:off x="787076" y="4213033"/>
            <a:ext cx="2535129" cy="1904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889DF72-34DE-49FF-A4DF-CA3F7D9C8C2D}"/>
              </a:ext>
            </a:extLst>
          </p:cNvPr>
          <p:cNvSpPr/>
          <p:nvPr/>
        </p:nvSpPr>
        <p:spPr>
          <a:xfrm>
            <a:off x="3509605" y="3745443"/>
            <a:ext cx="2535129" cy="23721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3AC1F0B-4C9F-4992-A635-9E1A75B79C8C}"/>
              </a:ext>
            </a:extLst>
          </p:cNvPr>
          <p:cNvSpPr/>
          <p:nvPr/>
        </p:nvSpPr>
        <p:spPr>
          <a:xfrm>
            <a:off x="6232133" y="3277852"/>
            <a:ext cx="2535129" cy="2839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4704167-8FD4-43AF-82D4-7560581A4CBA}"/>
              </a:ext>
            </a:extLst>
          </p:cNvPr>
          <p:cNvSpPr/>
          <p:nvPr/>
        </p:nvSpPr>
        <p:spPr>
          <a:xfrm>
            <a:off x="8954662" y="2810261"/>
            <a:ext cx="2535129" cy="330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83C73A6-53FE-43F8-BED7-8100F7347914}"/>
              </a:ext>
            </a:extLst>
          </p:cNvPr>
          <p:cNvCxnSpPr/>
          <p:nvPr/>
        </p:nvCxnSpPr>
        <p:spPr>
          <a:xfrm>
            <a:off x="787076" y="4213033"/>
            <a:ext cx="2535129" cy="0"/>
          </a:xfrm>
          <a:prstGeom prst="line">
            <a:avLst/>
          </a:prstGeom>
          <a:ln w="76200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B743A3A5-F511-4574-B887-44774E35BAFB}"/>
              </a:ext>
            </a:extLst>
          </p:cNvPr>
          <p:cNvCxnSpPr/>
          <p:nvPr/>
        </p:nvCxnSpPr>
        <p:spPr>
          <a:xfrm>
            <a:off x="3509605" y="3745443"/>
            <a:ext cx="2535129" cy="0"/>
          </a:xfrm>
          <a:prstGeom prst="line">
            <a:avLst/>
          </a:prstGeom>
          <a:ln w="76200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9846FA14-F20B-4EC7-AD49-BBEDC3CFE183}"/>
              </a:ext>
            </a:extLst>
          </p:cNvPr>
          <p:cNvCxnSpPr/>
          <p:nvPr/>
        </p:nvCxnSpPr>
        <p:spPr>
          <a:xfrm>
            <a:off x="6232133" y="3277852"/>
            <a:ext cx="2535129" cy="0"/>
          </a:xfrm>
          <a:prstGeom prst="line">
            <a:avLst/>
          </a:prstGeom>
          <a:ln w="76200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6024017-4CF2-4477-A24A-C22C0E5F581C}"/>
              </a:ext>
            </a:extLst>
          </p:cNvPr>
          <p:cNvCxnSpPr/>
          <p:nvPr/>
        </p:nvCxnSpPr>
        <p:spPr>
          <a:xfrm>
            <a:off x="8954662" y="2810261"/>
            <a:ext cx="2535129" cy="0"/>
          </a:xfrm>
          <a:prstGeom prst="line">
            <a:avLst/>
          </a:prstGeom>
          <a:ln w="76200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4C1E6F3-8147-4F3B-9227-F1F7382FA821}"/>
              </a:ext>
            </a:extLst>
          </p:cNvPr>
          <p:cNvGrpSpPr/>
          <p:nvPr/>
        </p:nvGrpSpPr>
        <p:grpSpPr>
          <a:xfrm>
            <a:off x="950001" y="4557243"/>
            <a:ext cx="2209278" cy="802113"/>
            <a:chOff x="782319" y="5002909"/>
            <a:chExt cx="2629751" cy="802113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AA237E5-1143-4EE0-A112-EAA0E6CE7384}"/>
                </a:ext>
              </a:extLst>
            </p:cNvPr>
            <p:cNvSpPr txBox="1"/>
            <p:nvPr/>
          </p:nvSpPr>
          <p:spPr>
            <a:xfrm>
              <a:off x="782320" y="5002909"/>
              <a:ext cx="1318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0AD47"/>
                  </a:solidFill>
                </a:rPr>
                <a:t>阶段一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28E97938-AAAD-4949-8F58-7B9A079AD726}"/>
                </a:ext>
              </a:extLst>
            </p:cNvPr>
            <p:cNvSpPr txBox="1"/>
            <p:nvPr/>
          </p:nvSpPr>
          <p:spPr>
            <a:xfrm>
              <a:off x="782319" y="5466468"/>
              <a:ext cx="26297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请输入你的目标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A326326-20A7-4F36-A96D-398336F0886A}"/>
              </a:ext>
            </a:extLst>
          </p:cNvPr>
          <p:cNvGrpSpPr/>
          <p:nvPr/>
        </p:nvGrpSpPr>
        <p:grpSpPr>
          <a:xfrm>
            <a:off x="3672530" y="4089653"/>
            <a:ext cx="2209278" cy="802113"/>
            <a:chOff x="782319" y="5002909"/>
            <a:chExt cx="2629751" cy="802113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6212C39-3D0E-4D1B-8D7B-3961F0559C89}"/>
                </a:ext>
              </a:extLst>
            </p:cNvPr>
            <p:cNvSpPr txBox="1"/>
            <p:nvPr/>
          </p:nvSpPr>
          <p:spPr>
            <a:xfrm>
              <a:off x="782320" y="5002909"/>
              <a:ext cx="1318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0AD47"/>
                  </a:solidFill>
                </a:rPr>
                <a:t>阶段二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A38C33F-1DAC-4816-9927-A2F61F2AD59D}"/>
                </a:ext>
              </a:extLst>
            </p:cNvPr>
            <p:cNvSpPr txBox="1"/>
            <p:nvPr/>
          </p:nvSpPr>
          <p:spPr>
            <a:xfrm>
              <a:off x="782319" y="5466468"/>
              <a:ext cx="26297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请输入你的目标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DB921F2-D8D0-451D-B7F1-F8EB5E69B36E}"/>
              </a:ext>
            </a:extLst>
          </p:cNvPr>
          <p:cNvGrpSpPr/>
          <p:nvPr/>
        </p:nvGrpSpPr>
        <p:grpSpPr>
          <a:xfrm>
            <a:off x="6420111" y="3622062"/>
            <a:ext cx="2209278" cy="802113"/>
            <a:chOff x="782319" y="5002909"/>
            <a:chExt cx="2629751" cy="802113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C5C8BCAA-FF93-40EC-88C3-8459EB729FA9}"/>
                </a:ext>
              </a:extLst>
            </p:cNvPr>
            <p:cNvSpPr txBox="1"/>
            <p:nvPr/>
          </p:nvSpPr>
          <p:spPr>
            <a:xfrm>
              <a:off x="782320" y="5002909"/>
              <a:ext cx="1318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0AD47"/>
                  </a:solidFill>
                </a:rPr>
                <a:t>阶段三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1355939-9BA8-4054-ACE3-692FA10C031E}"/>
                </a:ext>
              </a:extLst>
            </p:cNvPr>
            <p:cNvSpPr txBox="1"/>
            <p:nvPr/>
          </p:nvSpPr>
          <p:spPr>
            <a:xfrm>
              <a:off x="782319" y="5466468"/>
              <a:ext cx="26297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请输入你的目标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B240E91-A146-49CE-BF70-63C8E55CDD42}"/>
              </a:ext>
            </a:extLst>
          </p:cNvPr>
          <p:cNvGrpSpPr/>
          <p:nvPr/>
        </p:nvGrpSpPr>
        <p:grpSpPr>
          <a:xfrm>
            <a:off x="9117587" y="3154471"/>
            <a:ext cx="2209278" cy="802113"/>
            <a:chOff x="782319" y="5002909"/>
            <a:chExt cx="2629751" cy="802113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CF03458-AB3C-4978-8145-77C8BC7BF340}"/>
                </a:ext>
              </a:extLst>
            </p:cNvPr>
            <p:cNvSpPr txBox="1"/>
            <p:nvPr/>
          </p:nvSpPr>
          <p:spPr>
            <a:xfrm>
              <a:off x="782320" y="5002909"/>
              <a:ext cx="1318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0AD47"/>
                  </a:solidFill>
                </a:rPr>
                <a:t>阶段四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307C70F-7446-4EB5-8BBA-3FC85FB3BC64}"/>
                </a:ext>
              </a:extLst>
            </p:cNvPr>
            <p:cNvSpPr txBox="1"/>
            <p:nvPr/>
          </p:nvSpPr>
          <p:spPr>
            <a:xfrm>
              <a:off x="782319" y="5466468"/>
              <a:ext cx="26297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请输入你的目标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4580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B44C3E9-2AC6-43A2-999A-C7FCBA916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2A914F-1870-46C0-AEC6-37DBF9179917}"/>
              </a:ext>
            </a:extLst>
          </p:cNvPr>
          <p:cNvSpPr/>
          <p:nvPr/>
        </p:nvSpPr>
        <p:spPr>
          <a:xfrm>
            <a:off x="695325" y="2336800"/>
            <a:ext cx="10801350" cy="2336800"/>
          </a:xfrm>
          <a:prstGeom prst="rect">
            <a:avLst/>
          </a:prstGeom>
          <a:solidFill>
            <a:srgbClr val="45526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892D51AF-25C8-4F31-933C-41B228038138}"/>
              </a:ext>
            </a:extLst>
          </p:cNvPr>
          <p:cNvSpPr txBox="1"/>
          <p:nvPr/>
        </p:nvSpPr>
        <p:spPr>
          <a:xfrm>
            <a:off x="2414435" y="2751894"/>
            <a:ext cx="7363131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56A99BC9-15BF-462A-A7B1-8FA5DFCE34AD}"/>
              </a:ext>
            </a:extLst>
          </p:cNvPr>
          <p:cNvSpPr/>
          <p:nvPr/>
        </p:nvSpPr>
        <p:spPr>
          <a:xfrm>
            <a:off x="9469194" y="4106111"/>
            <a:ext cx="1415983" cy="1503806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FC2AD8E-C57E-4AE1-A2FD-0B339D1A4BDE}"/>
              </a:ext>
            </a:extLst>
          </p:cNvPr>
          <p:cNvGrpSpPr/>
          <p:nvPr/>
        </p:nvGrpSpPr>
        <p:grpSpPr>
          <a:xfrm rot="10800000">
            <a:off x="1300163" y="1846148"/>
            <a:ext cx="1001486" cy="883394"/>
            <a:chOff x="9094742" y="4339771"/>
            <a:chExt cx="1001486" cy="883394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3B556703-C930-44C6-80E9-791690166C02}"/>
                </a:ext>
              </a:extLst>
            </p:cNvPr>
            <p:cNvSpPr/>
            <p:nvPr/>
          </p:nvSpPr>
          <p:spPr>
            <a:xfrm>
              <a:off x="9094742" y="4339771"/>
              <a:ext cx="1001486" cy="66765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1">
              <a:extLst>
                <a:ext uri="{FF2B5EF4-FFF2-40B4-BE49-F238E27FC236}">
                  <a16:creationId xmlns:a16="http://schemas.microsoft.com/office/drawing/2014/main" id="{8B48172A-C0A5-4746-B5D9-2BDD32717653}"/>
                </a:ext>
              </a:extLst>
            </p:cNvPr>
            <p:cNvSpPr/>
            <p:nvPr/>
          </p:nvSpPr>
          <p:spPr>
            <a:xfrm>
              <a:off x="9094742" y="5087465"/>
              <a:ext cx="1001486" cy="1357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8903910"/>
      </p:ext>
    </p:extLst>
  </p:cSld>
  <p:clrMapOvr>
    <a:masterClrMapping/>
  </p:clrMapOvr>
</p:sld>
</file>

<file path=ppt/theme/theme1.xml><?xml version="1.0" encoding="utf-8"?>
<a:theme xmlns:a="http://schemas.openxmlformats.org/drawingml/2006/main" name="述职报告01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176</Words>
  <Application>Microsoft Office PowerPoint</Application>
  <PresentationFormat>宽屏</PresentationFormat>
  <Paragraphs>47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微软雅黑</vt:lpstr>
      <vt:lpstr>Arial</vt:lpstr>
      <vt:lpstr>述职报告01主题​​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16</cp:revision>
  <dcterms:created xsi:type="dcterms:W3CDTF">2019-05-10T05:52:44Z</dcterms:created>
  <dcterms:modified xsi:type="dcterms:W3CDTF">2019-05-16T05:07:50Z</dcterms:modified>
</cp:coreProperties>
</file>

<file path=docProps/thumbnail.jpeg>
</file>